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2"/>
  </p:normalViewPr>
  <p:slideViewPr>
    <p:cSldViewPr snapToGrid="0" snapToObjects="1">
      <p:cViewPr varScale="1">
        <p:scale>
          <a:sx n="72" d="100"/>
          <a:sy n="72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797268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04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5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3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4584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7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86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743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36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BF0B6B3-D9A0-604A-A02D-83FC1E0AA0FF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0F6F2F8-FA6E-F440-B2B8-4DD679C70F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911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EE9EA-84BE-7342-8281-F3721CB21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Year 2 - Time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85A75F-4EB8-994D-922C-783F2A9FCD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1 </a:t>
            </a:r>
            <a:r>
              <a:rPr lang="en-US"/>
              <a:t>– o’clock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84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5964D-1872-7A4E-AB65-15E04E0AB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 we are learning to telling the time to o’clock</a:t>
            </a:r>
          </a:p>
        </p:txBody>
      </p:sp>
    </p:spTree>
    <p:extLst>
      <p:ext uri="{BB962C8B-B14F-4D97-AF65-F5344CB8AC3E}">
        <p14:creationId xmlns:p14="http://schemas.microsoft.com/office/powerpoint/2010/main" val="187367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265580-D26C-2A49-851B-9DF389D8F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6337" y="957812"/>
            <a:ext cx="4759325" cy="49423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7C42A0-8E14-E441-A6D7-CCA16ED54800}"/>
              </a:ext>
            </a:extLst>
          </p:cNvPr>
          <p:cNvSpPr txBox="1"/>
          <p:nvPr/>
        </p:nvSpPr>
        <p:spPr>
          <a:xfrm>
            <a:off x="7915276" y="614363"/>
            <a:ext cx="3886200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There are 2 hands on a clock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959827-8102-5043-B6BA-6221E753BAB7}"/>
              </a:ext>
            </a:extLst>
          </p:cNvPr>
          <p:cNvSpPr txBox="1"/>
          <p:nvPr/>
        </p:nvSpPr>
        <p:spPr>
          <a:xfrm>
            <a:off x="8475662" y="2328863"/>
            <a:ext cx="3468688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long hand is the ‘minute’ hand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C1F305-37CF-E447-BE11-E708A7307B51}"/>
              </a:ext>
            </a:extLst>
          </p:cNvPr>
          <p:cNvSpPr txBox="1"/>
          <p:nvPr/>
        </p:nvSpPr>
        <p:spPr>
          <a:xfrm>
            <a:off x="8658225" y="4637165"/>
            <a:ext cx="3286125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short-hand is the ‘hour’ hand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A9DCF1-D92A-844F-A757-14E40F60BC53}"/>
              </a:ext>
            </a:extLst>
          </p:cNvPr>
          <p:cNvSpPr txBox="1"/>
          <p:nvPr/>
        </p:nvSpPr>
        <p:spPr>
          <a:xfrm>
            <a:off x="914400" y="271463"/>
            <a:ext cx="4400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Important Facts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A3B8C58-D175-6C48-BE94-1039D22A39FD}"/>
              </a:ext>
            </a:extLst>
          </p:cNvPr>
          <p:cNvCxnSpPr/>
          <p:nvPr/>
        </p:nvCxnSpPr>
        <p:spPr>
          <a:xfrm flipH="1" flipV="1">
            <a:off x="7437863" y="4114525"/>
            <a:ext cx="2420513" cy="424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68153CC-A222-A94D-8DF8-3A67DAA58F6B}"/>
              </a:ext>
            </a:extLst>
          </p:cNvPr>
          <p:cNvCxnSpPr>
            <a:cxnSpLocks/>
          </p:cNvCxnSpPr>
          <p:nvPr/>
        </p:nvCxnSpPr>
        <p:spPr>
          <a:xfrm flipH="1" flipV="1">
            <a:off x="6345044" y="2230244"/>
            <a:ext cx="2620537" cy="5910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557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19719E-8E18-134A-8797-7FF326656EC7}"/>
              </a:ext>
            </a:extLst>
          </p:cNvPr>
          <p:cNvSpPr txBox="1"/>
          <p:nvPr/>
        </p:nvSpPr>
        <p:spPr>
          <a:xfrm>
            <a:off x="2973658" y="323386"/>
            <a:ext cx="624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 takes the ‘minute hand’ 60 minutes to go around the clock once.</a:t>
            </a:r>
          </a:p>
        </p:txBody>
      </p:sp>
      <p:pic>
        <p:nvPicPr>
          <p:cNvPr id="1026" name="Picture 2" descr="One O'clock Clipart">
            <a:extLst>
              <a:ext uri="{FF2B5EF4-FFF2-40B4-BE49-F238E27FC236}">
                <a16:creationId xmlns:a16="http://schemas.microsoft.com/office/drawing/2014/main" id="{4782339F-9820-4398-B14E-7CA571C8D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658" y="1736035"/>
            <a:ext cx="2461591" cy="2461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wo O'clock Clipart">
            <a:extLst>
              <a:ext uri="{FF2B5EF4-FFF2-40B4-BE49-F238E27FC236}">
                <a16:creationId xmlns:a16="http://schemas.microsoft.com/office/drawing/2014/main" id="{08D6A236-A93B-45DE-8025-8458A79D5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608" y="1736035"/>
            <a:ext cx="2637183" cy="2637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4BDC2B-8AD3-4960-B1DE-750EFCCCEB3A}"/>
              </a:ext>
            </a:extLst>
          </p:cNvPr>
          <p:cNvSpPr txBox="1"/>
          <p:nvPr/>
        </p:nvSpPr>
        <p:spPr>
          <a:xfrm>
            <a:off x="4075042" y="5115339"/>
            <a:ext cx="4041913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It is o’clock when the ‘minute hand’ (long hand) is on the 12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FAAE44C-D8C3-4D5B-AF94-583E99579E22}"/>
              </a:ext>
            </a:extLst>
          </p:cNvPr>
          <p:cNvCxnSpPr/>
          <p:nvPr/>
        </p:nvCxnSpPr>
        <p:spPr>
          <a:xfrm flipH="1" flipV="1">
            <a:off x="4346713" y="2133600"/>
            <a:ext cx="1088536" cy="29817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A6D19DE-E059-4599-B41D-123FA4B451E2}"/>
              </a:ext>
            </a:extLst>
          </p:cNvPr>
          <p:cNvCxnSpPr/>
          <p:nvPr/>
        </p:nvCxnSpPr>
        <p:spPr>
          <a:xfrm flipV="1">
            <a:off x="6864626" y="2292626"/>
            <a:ext cx="1457739" cy="2650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7726F93-D084-4E98-8D0A-31279E1B232B}"/>
              </a:ext>
            </a:extLst>
          </p:cNvPr>
          <p:cNvSpPr txBox="1"/>
          <p:nvPr/>
        </p:nvSpPr>
        <p:spPr>
          <a:xfrm>
            <a:off x="2093843" y="4197626"/>
            <a:ext cx="1775792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1 o’clock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C4DE94-256C-43A4-ACB4-288E692985C5}"/>
              </a:ext>
            </a:extLst>
          </p:cNvPr>
          <p:cNvSpPr txBox="1"/>
          <p:nvPr/>
        </p:nvSpPr>
        <p:spPr>
          <a:xfrm>
            <a:off x="8865704" y="4373218"/>
            <a:ext cx="1921566" cy="37610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2 o’clock</a:t>
            </a:r>
          </a:p>
        </p:txBody>
      </p:sp>
    </p:spTree>
    <p:extLst>
      <p:ext uri="{BB962C8B-B14F-4D97-AF65-F5344CB8AC3E}">
        <p14:creationId xmlns:p14="http://schemas.microsoft.com/office/powerpoint/2010/main" val="112105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4570book | Clipart 5 Oclock in pack #6253">
            <a:extLst>
              <a:ext uri="{FF2B5EF4-FFF2-40B4-BE49-F238E27FC236}">
                <a16:creationId xmlns:a16="http://schemas.microsoft.com/office/drawing/2014/main" id="{367B57D8-581F-40FB-8290-7B7CE81A4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05000"/>
            <a:ext cx="3048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E6C53C-B4BF-4F61-BEB9-BD0EECE6CBA7}"/>
              </a:ext>
            </a:extLst>
          </p:cNvPr>
          <p:cNvSpPr txBox="1"/>
          <p:nvPr/>
        </p:nvSpPr>
        <p:spPr>
          <a:xfrm>
            <a:off x="7686261" y="5012489"/>
            <a:ext cx="2358887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hour hand is on the 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761E6F-505D-4316-8E84-231413FCE1E4}"/>
              </a:ext>
            </a:extLst>
          </p:cNvPr>
          <p:cNvSpPr txBox="1"/>
          <p:nvPr/>
        </p:nvSpPr>
        <p:spPr>
          <a:xfrm>
            <a:off x="7354957" y="1364974"/>
            <a:ext cx="3525078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minute hand is on the 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581EF3-67B8-45F3-93D9-45144C98751F}"/>
              </a:ext>
            </a:extLst>
          </p:cNvPr>
          <p:cNvSpPr txBox="1"/>
          <p:nvPr/>
        </p:nvSpPr>
        <p:spPr>
          <a:xfrm>
            <a:off x="4041913" y="5989983"/>
            <a:ext cx="4823791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So this clock reads 5 o’clock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F90F83C-1F84-4A32-BE53-F316C759969F}"/>
              </a:ext>
            </a:extLst>
          </p:cNvPr>
          <p:cNvCxnSpPr/>
          <p:nvPr/>
        </p:nvCxnSpPr>
        <p:spPr>
          <a:xfrm flipH="1" flipV="1">
            <a:off x="6970643" y="4791271"/>
            <a:ext cx="649357" cy="442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5BE9488-8785-4771-89C5-46888F63FDBA}"/>
              </a:ext>
            </a:extLst>
          </p:cNvPr>
          <p:cNvCxnSpPr>
            <a:stCxn id="5" idx="1"/>
          </p:cNvCxnSpPr>
          <p:nvPr/>
        </p:nvCxnSpPr>
        <p:spPr>
          <a:xfrm flipH="1">
            <a:off x="6546574" y="1549640"/>
            <a:ext cx="808383" cy="35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29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26++ cliparts | 8 Oclock Clipart | 4570book.info">
            <a:extLst>
              <a:ext uri="{FF2B5EF4-FFF2-40B4-BE49-F238E27FC236}">
                <a16:creationId xmlns:a16="http://schemas.microsoft.com/office/drawing/2014/main" id="{14F7A98A-3EAE-4C67-AE80-AFCD97FCF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6165" y="1659835"/>
            <a:ext cx="3538330" cy="3538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672C9D-DD9B-4A56-BA60-4C2DCC23A8A6}"/>
              </a:ext>
            </a:extLst>
          </p:cNvPr>
          <p:cNvSpPr txBox="1"/>
          <p:nvPr/>
        </p:nvSpPr>
        <p:spPr>
          <a:xfrm>
            <a:off x="1683026" y="4619012"/>
            <a:ext cx="2358887" cy="6463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hour hand is on the 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6EDA93-C726-4520-940A-62CB8C6D2890}"/>
              </a:ext>
            </a:extLst>
          </p:cNvPr>
          <p:cNvSpPr txBox="1"/>
          <p:nvPr/>
        </p:nvSpPr>
        <p:spPr>
          <a:xfrm>
            <a:off x="7103165" y="827019"/>
            <a:ext cx="3525078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The minute hand is on the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3B20F6-3C7A-49EE-AAE3-0DF30BDE1E03}"/>
              </a:ext>
            </a:extLst>
          </p:cNvPr>
          <p:cNvSpPr txBox="1"/>
          <p:nvPr/>
        </p:nvSpPr>
        <p:spPr>
          <a:xfrm>
            <a:off x="4366591" y="5886072"/>
            <a:ext cx="4823791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So this clock reads 8 o’clock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B2AB675-5E9A-4B3C-B66D-7A47C7EF10FB}"/>
              </a:ext>
            </a:extLst>
          </p:cNvPr>
          <p:cNvCxnSpPr>
            <a:cxnSpLocks/>
          </p:cNvCxnSpPr>
          <p:nvPr/>
        </p:nvCxnSpPr>
        <p:spPr>
          <a:xfrm flipV="1">
            <a:off x="3379306" y="4293704"/>
            <a:ext cx="1056859" cy="325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4B7D53D-C4B8-42B2-AE4E-AF22DC368CAD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6453809" y="1011685"/>
            <a:ext cx="649356" cy="515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32974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{4805DCFB-A069-4B4A-8D61-7C8F06FD45C5}tf10001072</Template>
  <TotalTime>93</TotalTime>
  <Words>121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Franklin Gothic Book</vt:lpstr>
      <vt:lpstr>Crop</vt:lpstr>
      <vt:lpstr>Year 2 - Time</vt:lpstr>
      <vt:lpstr>Today we are learning to telling the time to o’clock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2 - Time</dc:title>
  <dc:creator>Ahmed Taher</dc:creator>
  <cp:lastModifiedBy>Halima Bibi</cp:lastModifiedBy>
  <cp:revision>6</cp:revision>
  <dcterms:created xsi:type="dcterms:W3CDTF">2020-05-11T20:42:16Z</dcterms:created>
  <dcterms:modified xsi:type="dcterms:W3CDTF">2020-05-12T13:59:33Z</dcterms:modified>
</cp:coreProperties>
</file>