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9" r:id="rId3"/>
    <p:sldId id="270" r:id="rId4"/>
    <p:sldId id="271" r:id="rId5"/>
    <p:sldId id="268" r:id="rId6"/>
    <p:sldId id="258" r:id="rId7"/>
    <p:sldId id="262" r:id="rId8"/>
    <p:sldId id="277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Addition and subtraction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1 – Mixed addition 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E3995-FA23-49D3-87BE-40F9B9318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 need to practise one more simple addition skill and then we will know our</a:t>
            </a:r>
            <a:br>
              <a:rPr lang="en-GB" dirty="0"/>
            </a:br>
            <a:r>
              <a:rPr lang="en-GB" dirty="0"/>
              <a:t>methods for all Year 2 addition.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 need to recap how to add 3 single digit numbers.</a:t>
            </a:r>
          </a:p>
        </p:txBody>
      </p:sp>
    </p:spTree>
    <p:extLst>
      <p:ext uri="{BB962C8B-B14F-4D97-AF65-F5344CB8AC3E}">
        <p14:creationId xmlns:p14="http://schemas.microsoft.com/office/powerpoint/2010/main" val="123868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8E343-9D6D-469D-B7CF-DEEEAC799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Here is my question: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3  + 4  + 7 =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EB583-E24B-49DC-BBD9-5ECFF1500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300990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We could use tens and ones to help us.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Sometimes, just drawing our ones as spots and dots is more helpful with this type of question.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404DF0B-997B-4510-8C12-E1493D2D113E}"/>
              </a:ext>
            </a:extLst>
          </p:cNvPr>
          <p:cNvSpPr/>
          <p:nvPr/>
        </p:nvSpPr>
        <p:spPr>
          <a:xfrm>
            <a:off x="178117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F443F7-1C75-419C-8AC3-E61A00CA3ED2}"/>
              </a:ext>
            </a:extLst>
          </p:cNvPr>
          <p:cNvSpPr/>
          <p:nvPr/>
        </p:nvSpPr>
        <p:spPr>
          <a:xfrm>
            <a:off x="225742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2C5E55E-E531-4C44-92B8-41455C5BAC39}"/>
              </a:ext>
            </a:extLst>
          </p:cNvPr>
          <p:cNvSpPr/>
          <p:nvPr/>
        </p:nvSpPr>
        <p:spPr>
          <a:xfrm>
            <a:off x="273367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6BF3032-E424-4481-8434-19AE06A29EEA}"/>
              </a:ext>
            </a:extLst>
          </p:cNvPr>
          <p:cNvSpPr/>
          <p:nvPr/>
        </p:nvSpPr>
        <p:spPr>
          <a:xfrm>
            <a:off x="4248150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C8BC9DD-1D72-4D10-84B8-242098108690}"/>
              </a:ext>
            </a:extLst>
          </p:cNvPr>
          <p:cNvSpPr/>
          <p:nvPr/>
        </p:nvSpPr>
        <p:spPr>
          <a:xfrm>
            <a:off x="4762500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BC3916-DD37-45F8-B806-5B3EA3C82921}"/>
              </a:ext>
            </a:extLst>
          </p:cNvPr>
          <p:cNvSpPr/>
          <p:nvPr/>
        </p:nvSpPr>
        <p:spPr>
          <a:xfrm>
            <a:off x="522922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4D4858-9694-4121-854E-D223FF52343D}"/>
              </a:ext>
            </a:extLst>
          </p:cNvPr>
          <p:cNvSpPr/>
          <p:nvPr/>
        </p:nvSpPr>
        <p:spPr>
          <a:xfrm>
            <a:off x="572452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9B25F3-21A2-46FD-8694-D486FEE8FD8B}"/>
              </a:ext>
            </a:extLst>
          </p:cNvPr>
          <p:cNvSpPr/>
          <p:nvPr/>
        </p:nvSpPr>
        <p:spPr>
          <a:xfrm>
            <a:off x="6900862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BB2F05-85FF-40CF-A118-5EE180E86787}"/>
              </a:ext>
            </a:extLst>
          </p:cNvPr>
          <p:cNvSpPr/>
          <p:nvPr/>
        </p:nvSpPr>
        <p:spPr>
          <a:xfrm>
            <a:off x="7339013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67FA385-D5B3-4ADD-B829-EED374FF2F7D}"/>
              </a:ext>
            </a:extLst>
          </p:cNvPr>
          <p:cNvSpPr/>
          <p:nvPr/>
        </p:nvSpPr>
        <p:spPr>
          <a:xfrm>
            <a:off x="7853363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9EF7A18-00F5-412B-9B21-65EA6992F1FF}"/>
              </a:ext>
            </a:extLst>
          </p:cNvPr>
          <p:cNvSpPr/>
          <p:nvPr/>
        </p:nvSpPr>
        <p:spPr>
          <a:xfrm>
            <a:off x="8320088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FB7B5BD-EA93-4311-BDC3-84445ACE9774}"/>
              </a:ext>
            </a:extLst>
          </p:cNvPr>
          <p:cNvSpPr/>
          <p:nvPr/>
        </p:nvSpPr>
        <p:spPr>
          <a:xfrm>
            <a:off x="8815388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AE086B-D499-4BF1-B65D-DEF92F1428FB}"/>
              </a:ext>
            </a:extLst>
          </p:cNvPr>
          <p:cNvSpPr/>
          <p:nvPr/>
        </p:nvSpPr>
        <p:spPr>
          <a:xfrm>
            <a:off x="9310688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A0737BA-7A53-4429-BC08-8561BD74DE8F}"/>
              </a:ext>
            </a:extLst>
          </p:cNvPr>
          <p:cNvSpPr/>
          <p:nvPr/>
        </p:nvSpPr>
        <p:spPr>
          <a:xfrm>
            <a:off x="9786938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7FB0929-0BB7-4CA0-9EE6-CC57FE7CD481}"/>
              </a:ext>
            </a:extLst>
          </p:cNvPr>
          <p:cNvSpPr txBox="1">
            <a:spLocks/>
          </p:cNvSpPr>
          <p:nvPr/>
        </p:nvSpPr>
        <p:spPr>
          <a:xfrm>
            <a:off x="2900363" y="6067425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sz="2800" dirty="0"/>
              <a:t>We just count them up.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D1E0B2D-6850-4D58-8233-1D73A1205858}"/>
              </a:ext>
            </a:extLst>
          </p:cNvPr>
          <p:cNvSpPr txBox="1">
            <a:spLocks/>
          </p:cNvSpPr>
          <p:nvPr/>
        </p:nvSpPr>
        <p:spPr>
          <a:xfrm>
            <a:off x="4433888" y="17907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sz="36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98060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build="p"/>
      <p:bldP spid="2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8E343-9D6D-469D-B7CF-DEEEAC799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Try this one: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5  + 3  + 4 =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404DF0B-997B-4510-8C12-E1493D2D113E}"/>
              </a:ext>
            </a:extLst>
          </p:cNvPr>
          <p:cNvSpPr/>
          <p:nvPr/>
        </p:nvSpPr>
        <p:spPr>
          <a:xfrm>
            <a:off x="178117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F443F7-1C75-419C-8AC3-E61A00CA3ED2}"/>
              </a:ext>
            </a:extLst>
          </p:cNvPr>
          <p:cNvSpPr/>
          <p:nvPr/>
        </p:nvSpPr>
        <p:spPr>
          <a:xfrm>
            <a:off x="225742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2C5E55E-E531-4C44-92B8-41455C5BAC39}"/>
              </a:ext>
            </a:extLst>
          </p:cNvPr>
          <p:cNvSpPr/>
          <p:nvPr/>
        </p:nvSpPr>
        <p:spPr>
          <a:xfrm>
            <a:off x="273367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6BF3032-E424-4481-8434-19AE06A29EEA}"/>
              </a:ext>
            </a:extLst>
          </p:cNvPr>
          <p:cNvSpPr/>
          <p:nvPr/>
        </p:nvSpPr>
        <p:spPr>
          <a:xfrm>
            <a:off x="3224212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C8BC9DD-1D72-4D10-84B8-242098108690}"/>
              </a:ext>
            </a:extLst>
          </p:cNvPr>
          <p:cNvSpPr/>
          <p:nvPr/>
        </p:nvSpPr>
        <p:spPr>
          <a:xfrm>
            <a:off x="4762500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BC3916-DD37-45F8-B806-5B3EA3C82921}"/>
              </a:ext>
            </a:extLst>
          </p:cNvPr>
          <p:cNvSpPr/>
          <p:nvPr/>
        </p:nvSpPr>
        <p:spPr>
          <a:xfrm>
            <a:off x="522922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4D4858-9694-4121-854E-D223FF52343D}"/>
              </a:ext>
            </a:extLst>
          </p:cNvPr>
          <p:cNvSpPr/>
          <p:nvPr/>
        </p:nvSpPr>
        <p:spPr>
          <a:xfrm>
            <a:off x="5724525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9B25F3-21A2-46FD-8694-D486FEE8FD8B}"/>
              </a:ext>
            </a:extLst>
          </p:cNvPr>
          <p:cNvSpPr/>
          <p:nvPr/>
        </p:nvSpPr>
        <p:spPr>
          <a:xfrm>
            <a:off x="6900862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BB2F05-85FF-40CF-A118-5EE180E86787}"/>
              </a:ext>
            </a:extLst>
          </p:cNvPr>
          <p:cNvSpPr/>
          <p:nvPr/>
        </p:nvSpPr>
        <p:spPr>
          <a:xfrm>
            <a:off x="7339013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67FA385-D5B3-4ADD-B829-EED374FF2F7D}"/>
              </a:ext>
            </a:extLst>
          </p:cNvPr>
          <p:cNvSpPr/>
          <p:nvPr/>
        </p:nvSpPr>
        <p:spPr>
          <a:xfrm>
            <a:off x="7853363" y="5457825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AE086B-D499-4BF1-B65D-DEF92F1428FB}"/>
              </a:ext>
            </a:extLst>
          </p:cNvPr>
          <p:cNvSpPr/>
          <p:nvPr/>
        </p:nvSpPr>
        <p:spPr>
          <a:xfrm>
            <a:off x="8348663" y="5453062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A0737BA-7A53-4429-BC08-8561BD74DE8F}"/>
              </a:ext>
            </a:extLst>
          </p:cNvPr>
          <p:cNvSpPr/>
          <p:nvPr/>
        </p:nvSpPr>
        <p:spPr>
          <a:xfrm>
            <a:off x="3690937" y="5429250"/>
            <a:ext cx="41910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7FB0929-0BB7-4CA0-9EE6-CC57FE7CD481}"/>
              </a:ext>
            </a:extLst>
          </p:cNvPr>
          <p:cNvSpPr txBox="1">
            <a:spLocks/>
          </p:cNvSpPr>
          <p:nvPr/>
        </p:nvSpPr>
        <p:spPr>
          <a:xfrm>
            <a:off x="2900363" y="6067425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sz="2800" dirty="0"/>
              <a:t>We just count them up.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D1E0B2D-6850-4D58-8233-1D73A1205858}"/>
              </a:ext>
            </a:extLst>
          </p:cNvPr>
          <p:cNvSpPr txBox="1">
            <a:spLocks/>
          </p:cNvSpPr>
          <p:nvPr/>
        </p:nvSpPr>
        <p:spPr>
          <a:xfrm>
            <a:off x="4433888" y="17907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sz="36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77041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9" grpId="0" build="p"/>
      <p:bldP spid="2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2DB36-690D-4F63-A511-39C52695C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325" y="1552575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GB" dirty="0"/>
              <a:t>Today, we will be using all the skills we have used this week to answer mixed addition questions.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The following slides have a quick reminder </a:t>
            </a:r>
            <a:br>
              <a:rPr lang="en-GB" dirty="0"/>
            </a:br>
            <a:r>
              <a:rPr lang="en-GB" dirty="0"/>
              <a:t>before you tackle questions.</a:t>
            </a:r>
          </a:p>
        </p:txBody>
      </p:sp>
    </p:spTree>
    <p:extLst>
      <p:ext uri="{BB962C8B-B14F-4D97-AF65-F5344CB8AC3E}">
        <p14:creationId xmlns:p14="http://schemas.microsoft.com/office/powerpoint/2010/main" val="3299546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Adding one digit to a 2 digit without</a:t>
            </a:r>
            <a:br>
              <a:rPr lang="en-GB" dirty="0"/>
            </a:br>
            <a:r>
              <a:rPr lang="en-GB" dirty="0"/>
              <a:t>exchanging.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5401236" y="197671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42 + 7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2819972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42 has 4 tens and 2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36932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7 does not have any tens. It has 7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2F88F3-6433-4BE6-9376-74F640FA6852}"/>
              </a:ext>
            </a:extLst>
          </p:cNvPr>
          <p:cNvSpPr/>
          <p:nvPr/>
        </p:nvSpPr>
        <p:spPr>
          <a:xfrm>
            <a:off x="5094911" y="514502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0B5B05-AAF1-4AE8-82EB-ED25492436BA}"/>
              </a:ext>
            </a:extLst>
          </p:cNvPr>
          <p:cNvSpPr/>
          <p:nvPr/>
        </p:nvSpPr>
        <p:spPr>
          <a:xfrm>
            <a:off x="4226301" y="56570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DDAE471-F157-4DBA-BEEA-DF2CC3730B5B}"/>
              </a:ext>
            </a:extLst>
          </p:cNvPr>
          <p:cNvSpPr/>
          <p:nvPr/>
        </p:nvSpPr>
        <p:spPr>
          <a:xfrm>
            <a:off x="4590573" y="56570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6E8E7B-DE80-4C92-8FB0-5B3E058D7E20}"/>
              </a:ext>
            </a:extLst>
          </p:cNvPr>
          <p:cNvSpPr/>
          <p:nvPr/>
        </p:nvSpPr>
        <p:spPr>
          <a:xfrm>
            <a:off x="4995744" y="56631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72715" y="456649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857EAF-56F2-44E4-8DDF-9298173E2C92}"/>
              </a:ext>
            </a:extLst>
          </p:cNvPr>
          <p:cNvSpPr txBox="1"/>
          <p:nvPr/>
        </p:nvSpPr>
        <p:spPr>
          <a:xfrm>
            <a:off x="4322120" y="6129201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15D7D-9085-4965-9D23-D8A692831005}"/>
              </a:ext>
            </a:extLst>
          </p:cNvPr>
          <p:cNvSpPr txBox="1"/>
          <p:nvPr/>
        </p:nvSpPr>
        <p:spPr>
          <a:xfrm>
            <a:off x="2964477" y="6107948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95874" y="5309602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4 tens and 9 ones.</a:t>
            </a:r>
          </a:p>
          <a:p>
            <a:r>
              <a:rPr lang="en-GB" dirty="0"/>
              <a:t>                   4 tens = 40 + 9 = 49.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474311" y="1957229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49</a:t>
            </a:r>
          </a:p>
        </p:txBody>
      </p:sp>
    </p:spTree>
    <p:extLst>
      <p:ext uri="{BB962C8B-B14F-4D97-AF65-F5344CB8AC3E}">
        <p14:creationId xmlns:p14="http://schemas.microsoft.com/office/powerpoint/2010/main" val="386583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Adding 2 two digit numbers without exchanging.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818816" y="202185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33 + 22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2723199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33 has 3 tens and 3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36932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22 has 2 tens and 2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72715" y="456649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857EAF-56F2-44E4-8DDF-9298173E2C92}"/>
              </a:ext>
            </a:extLst>
          </p:cNvPr>
          <p:cNvSpPr txBox="1"/>
          <p:nvPr/>
        </p:nvSpPr>
        <p:spPr>
          <a:xfrm>
            <a:off x="4312282" y="6526219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15D7D-9085-4965-9D23-D8A692831005}"/>
              </a:ext>
            </a:extLst>
          </p:cNvPr>
          <p:cNvSpPr txBox="1"/>
          <p:nvPr/>
        </p:nvSpPr>
        <p:spPr>
          <a:xfrm>
            <a:off x="2961077" y="6546184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95874" y="5309602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5 tens and 5 ones.</a:t>
            </a:r>
          </a:p>
          <a:p>
            <a:r>
              <a:rPr lang="en-GB" dirty="0"/>
              <a:t>                   5 tens = 50 + 5 = 55.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474311" y="1957229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BB986EB-ED7B-47ED-B130-A71728A9ACEA}"/>
              </a:ext>
            </a:extLst>
          </p:cNvPr>
          <p:cNvSpPr/>
          <p:nvPr/>
        </p:nvSpPr>
        <p:spPr>
          <a:xfrm>
            <a:off x="4910464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710435-4BF5-484D-9FD8-17904776E338}"/>
              </a:ext>
            </a:extLst>
          </p:cNvPr>
          <p:cNvSpPr/>
          <p:nvPr/>
        </p:nvSpPr>
        <p:spPr>
          <a:xfrm>
            <a:off x="2538958" y="5375893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7DE955-CA6B-4B55-9A01-A7A6CC476B28}"/>
              </a:ext>
            </a:extLst>
          </p:cNvPr>
          <p:cNvSpPr/>
          <p:nvPr/>
        </p:nvSpPr>
        <p:spPr>
          <a:xfrm>
            <a:off x="2918380" y="544041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89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 animBg="1"/>
      <p:bldP spid="14" grpId="0" animBg="1"/>
      <p:bldP spid="15" grpId="0" animBg="1"/>
      <p:bldP spid="17" grpId="0" animBg="1"/>
      <p:bldP spid="18" grpId="0" animBg="1"/>
      <p:bldP spid="19" grpId="0"/>
      <p:bldP spid="20" grpId="0" animBg="1"/>
      <p:bldP spid="21" grpId="0" animBg="1"/>
      <p:bldP spid="27" grpId="0"/>
      <p:bldP spid="28" grpId="0"/>
      <p:bldP spid="29" grpId="0"/>
      <p:bldP spid="30" grpId="0"/>
      <p:bldP spid="31" grpId="0"/>
      <p:bldP spid="32" grpId="0"/>
      <p:bldP spid="34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936" y="5782"/>
            <a:ext cx="9601200" cy="1485900"/>
          </a:xfrm>
        </p:spPr>
        <p:txBody>
          <a:bodyPr>
            <a:normAutofit/>
          </a:bodyPr>
          <a:lstStyle/>
          <a:p>
            <a:r>
              <a:rPr lang="en-GB" sz="3600" dirty="0"/>
              <a:t>Adding a one digit number to a two digit number with exchanging.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550663" y="117246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42 + 9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175122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42 has 4 tens and 2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243731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9 does not have any tens. It has 9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2F88F3-6433-4BE6-9376-74F640FA6852}"/>
              </a:ext>
            </a:extLst>
          </p:cNvPr>
          <p:cNvSpPr/>
          <p:nvPr/>
        </p:nvSpPr>
        <p:spPr>
          <a:xfrm>
            <a:off x="5094911" y="514502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0B5B05-AAF1-4AE8-82EB-ED25492436BA}"/>
              </a:ext>
            </a:extLst>
          </p:cNvPr>
          <p:cNvSpPr/>
          <p:nvPr/>
        </p:nvSpPr>
        <p:spPr>
          <a:xfrm>
            <a:off x="4226301" y="56570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DDAE471-F157-4DBA-BEEA-DF2CC3730B5B}"/>
              </a:ext>
            </a:extLst>
          </p:cNvPr>
          <p:cNvSpPr/>
          <p:nvPr/>
        </p:nvSpPr>
        <p:spPr>
          <a:xfrm>
            <a:off x="4590573" y="56570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6E8E7B-DE80-4C92-8FB0-5B3E058D7E20}"/>
              </a:ext>
            </a:extLst>
          </p:cNvPr>
          <p:cNvSpPr/>
          <p:nvPr/>
        </p:nvSpPr>
        <p:spPr>
          <a:xfrm>
            <a:off x="4995744" y="56631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95874" y="311939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32563" y="5319120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count our remaining ones. Then we count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5 tens and 1 one.</a:t>
            </a:r>
          </a:p>
          <a:p>
            <a:r>
              <a:rPr lang="en-GB" dirty="0"/>
              <a:t>                   5 tens = 50 + 1 = 51.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6572715" y="117246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080D41E-C811-45E1-994F-2E9D81577EE5}"/>
              </a:ext>
            </a:extLst>
          </p:cNvPr>
          <p:cNvSpPr/>
          <p:nvPr/>
        </p:nvSpPr>
        <p:spPr>
          <a:xfrm>
            <a:off x="4331608" y="465201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968F4DD-7FF9-4913-A193-EA509096A727}"/>
              </a:ext>
            </a:extLst>
          </p:cNvPr>
          <p:cNvSpPr/>
          <p:nvPr/>
        </p:nvSpPr>
        <p:spPr>
          <a:xfrm>
            <a:off x="4713468" y="465201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397B25-470B-40DF-913D-B7D401EEF96B}"/>
              </a:ext>
            </a:extLst>
          </p:cNvPr>
          <p:cNvSpPr txBox="1"/>
          <p:nvPr/>
        </p:nvSpPr>
        <p:spPr>
          <a:xfrm>
            <a:off x="6570750" y="3796659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only have 9 ones in our ones column. We need to use ten ones to build a new ten stick. We cross out ten ones.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0D69464-C7AA-426E-9435-889B7941BE7D}"/>
              </a:ext>
            </a:extLst>
          </p:cNvPr>
          <p:cNvSpPr/>
          <p:nvPr/>
        </p:nvSpPr>
        <p:spPr>
          <a:xfrm>
            <a:off x="2645969" y="5142360"/>
            <a:ext cx="252928" cy="9379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E9E62BB-BACC-415E-B18F-7D9857B6BC3D}"/>
              </a:ext>
            </a:extLst>
          </p:cNvPr>
          <p:cNvCxnSpPr>
            <a:cxnSpLocks/>
          </p:cNvCxnSpPr>
          <p:nvPr/>
        </p:nvCxnSpPr>
        <p:spPr>
          <a:xfrm flipV="1">
            <a:off x="4666416" y="326432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5152133-E19F-4EFF-AB75-614E659FE24C}"/>
              </a:ext>
            </a:extLst>
          </p:cNvPr>
          <p:cNvSpPr txBox="1"/>
          <p:nvPr/>
        </p:nvSpPr>
        <p:spPr>
          <a:xfrm>
            <a:off x="6595874" y="4884545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draw the new 10 we built.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8CBB29F-5FFD-463C-8DEC-8F10EFEC5A43}"/>
              </a:ext>
            </a:extLst>
          </p:cNvPr>
          <p:cNvCxnSpPr>
            <a:cxnSpLocks/>
          </p:cNvCxnSpPr>
          <p:nvPr/>
        </p:nvCxnSpPr>
        <p:spPr>
          <a:xfrm flipV="1">
            <a:off x="4242452" y="332857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22B64E-8BA8-48A5-A7E3-677DACCEC01B}"/>
              </a:ext>
            </a:extLst>
          </p:cNvPr>
          <p:cNvCxnSpPr>
            <a:cxnSpLocks/>
          </p:cNvCxnSpPr>
          <p:nvPr/>
        </p:nvCxnSpPr>
        <p:spPr>
          <a:xfrm flipV="1">
            <a:off x="4393087" y="4592056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57E6E0D-2FEE-4DCB-B792-269400B75BE5}"/>
              </a:ext>
            </a:extLst>
          </p:cNvPr>
          <p:cNvCxnSpPr>
            <a:cxnSpLocks/>
          </p:cNvCxnSpPr>
          <p:nvPr/>
        </p:nvCxnSpPr>
        <p:spPr>
          <a:xfrm flipV="1">
            <a:off x="4775658" y="4580190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1632CB0-A0EE-4A0A-9F9C-C49A9A6B7ECF}"/>
              </a:ext>
            </a:extLst>
          </p:cNvPr>
          <p:cNvCxnSpPr>
            <a:cxnSpLocks/>
          </p:cNvCxnSpPr>
          <p:nvPr/>
        </p:nvCxnSpPr>
        <p:spPr>
          <a:xfrm flipV="1">
            <a:off x="4095455" y="5096221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D1BC92-8809-46A3-A628-FE53F6633EE3}"/>
              </a:ext>
            </a:extLst>
          </p:cNvPr>
          <p:cNvCxnSpPr>
            <a:cxnSpLocks/>
          </p:cNvCxnSpPr>
          <p:nvPr/>
        </p:nvCxnSpPr>
        <p:spPr>
          <a:xfrm flipV="1">
            <a:off x="4480837" y="508441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EC6E9B4-9A29-4530-8FDC-372E2392FCDB}"/>
              </a:ext>
            </a:extLst>
          </p:cNvPr>
          <p:cNvCxnSpPr>
            <a:cxnSpLocks/>
          </p:cNvCxnSpPr>
          <p:nvPr/>
        </p:nvCxnSpPr>
        <p:spPr>
          <a:xfrm flipV="1">
            <a:off x="4808569" y="5069211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D25F51B-2BB8-4753-87A1-FD33C54D75BB}"/>
              </a:ext>
            </a:extLst>
          </p:cNvPr>
          <p:cNvCxnSpPr>
            <a:cxnSpLocks/>
          </p:cNvCxnSpPr>
          <p:nvPr/>
        </p:nvCxnSpPr>
        <p:spPr>
          <a:xfrm flipV="1">
            <a:off x="5188579" y="5069211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CB9218A-568D-4B55-81C8-BB1C786B6019}"/>
              </a:ext>
            </a:extLst>
          </p:cNvPr>
          <p:cNvCxnSpPr>
            <a:cxnSpLocks/>
          </p:cNvCxnSpPr>
          <p:nvPr/>
        </p:nvCxnSpPr>
        <p:spPr>
          <a:xfrm flipV="1">
            <a:off x="4268359" y="5600516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1A97FA4-726F-47FA-9210-6C7BD1774967}"/>
              </a:ext>
            </a:extLst>
          </p:cNvPr>
          <p:cNvCxnSpPr>
            <a:cxnSpLocks/>
          </p:cNvCxnSpPr>
          <p:nvPr/>
        </p:nvCxnSpPr>
        <p:spPr>
          <a:xfrm flipV="1">
            <a:off x="4654134" y="5626647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AB1AA69-DFE2-46DC-A46C-5E53AD6D75AF}"/>
              </a:ext>
            </a:extLst>
          </p:cNvPr>
          <p:cNvSpPr txBox="1"/>
          <p:nvPr/>
        </p:nvSpPr>
        <p:spPr>
          <a:xfrm>
            <a:off x="4343676" y="6096050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A07E8DF-A820-4F00-AACF-B1C6E9312FF4}"/>
              </a:ext>
            </a:extLst>
          </p:cNvPr>
          <p:cNvSpPr txBox="1"/>
          <p:nvPr/>
        </p:nvSpPr>
        <p:spPr>
          <a:xfrm>
            <a:off x="3129863" y="6102834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957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 animBg="1"/>
      <p:bldP spid="39" grpId="0"/>
      <p:bldP spid="49" grpId="0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BAAC0105-DC9B-400E-B6D1-CE9B8D9C2ED6}"/>
              </a:ext>
            </a:extLst>
          </p:cNvPr>
          <p:cNvSpPr/>
          <p:nvPr/>
        </p:nvSpPr>
        <p:spPr>
          <a:xfrm>
            <a:off x="4964531" y="333038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936" y="5782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Adding 2 two digit numbers </a:t>
            </a:r>
            <a:r>
              <a:rPr lang="en-GB"/>
              <a:t>with exchanging.</a:t>
            </a: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2199349" y="1618013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14 + 39=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175122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14 has 1 ten and 4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243731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39 has 3 tens and 9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2F88F3-6433-4BE6-9376-74F640FA6852}"/>
              </a:ext>
            </a:extLst>
          </p:cNvPr>
          <p:cNvSpPr/>
          <p:nvPr/>
        </p:nvSpPr>
        <p:spPr>
          <a:xfrm>
            <a:off x="5094911" y="514502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0B5B05-AAF1-4AE8-82EB-ED25492436BA}"/>
              </a:ext>
            </a:extLst>
          </p:cNvPr>
          <p:cNvSpPr/>
          <p:nvPr/>
        </p:nvSpPr>
        <p:spPr>
          <a:xfrm>
            <a:off x="4066017" y="558083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95874" y="311939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32563" y="5319120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count our remaining ones. Then we count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5 tens and 3 ones.</a:t>
            </a:r>
          </a:p>
          <a:p>
            <a:r>
              <a:rPr lang="en-GB" dirty="0"/>
              <a:t>                   5 tens = 50 + 3 = 53.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4485479" y="1629732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397B25-470B-40DF-913D-B7D401EEF96B}"/>
              </a:ext>
            </a:extLst>
          </p:cNvPr>
          <p:cNvSpPr txBox="1"/>
          <p:nvPr/>
        </p:nvSpPr>
        <p:spPr>
          <a:xfrm>
            <a:off x="6570750" y="3796659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only have 9 ones in our ones column. We need to use ten ones to build a new ten stick. We cross out ten ones.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0D69464-C7AA-426E-9435-889B7941BE7D}"/>
              </a:ext>
            </a:extLst>
          </p:cNvPr>
          <p:cNvSpPr/>
          <p:nvPr/>
        </p:nvSpPr>
        <p:spPr>
          <a:xfrm>
            <a:off x="2596978" y="5565082"/>
            <a:ext cx="252928" cy="9379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E9E62BB-BACC-415E-B18F-7D9857B6BC3D}"/>
              </a:ext>
            </a:extLst>
          </p:cNvPr>
          <p:cNvCxnSpPr>
            <a:cxnSpLocks/>
          </p:cNvCxnSpPr>
          <p:nvPr/>
        </p:nvCxnSpPr>
        <p:spPr>
          <a:xfrm flipV="1">
            <a:off x="4666416" y="326432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5152133-E19F-4EFF-AB75-614E659FE24C}"/>
              </a:ext>
            </a:extLst>
          </p:cNvPr>
          <p:cNvSpPr txBox="1"/>
          <p:nvPr/>
        </p:nvSpPr>
        <p:spPr>
          <a:xfrm>
            <a:off x="6595874" y="4884545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draw the new 10 we built.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8CBB29F-5FFD-463C-8DEC-8F10EFEC5A43}"/>
              </a:ext>
            </a:extLst>
          </p:cNvPr>
          <p:cNvCxnSpPr>
            <a:cxnSpLocks/>
          </p:cNvCxnSpPr>
          <p:nvPr/>
        </p:nvCxnSpPr>
        <p:spPr>
          <a:xfrm flipV="1">
            <a:off x="4242452" y="332857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22B64E-8BA8-48A5-A7E3-677DACCEC01B}"/>
              </a:ext>
            </a:extLst>
          </p:cNvPr>
          <p:cNvCxnSpPr>
            <a:cxnSpLocks/>
          </p:cNvCxnSpPr>
          <p:nvPr/>
        </p:nvCxnSpPr>
        <p:spPr>
          <a:xfrm flipV="1">
            <a:off x="5078352" y="324916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EC6E9B4-9A29-4530-8FDC-372E2392FCDB}"/>
              </a:ext>
            </a:extLst>
          </p:cNvPr>
          <p:cNvCxnSpPr>
            <a:cxnSpLocks/>
          </p:cNvCxnSpPr>
          <p:nvPr/>
        </p:nvCxnSpPr>
        <p:spPr>
          <a:xfrm flipV="1">
            <a:off x="4807049" y="5074030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1A97FA4-726F-47FA-9210-6C7BD1774967}"/>
              </a:ext>
            </a:extLst>
          </p:cNvPr>
          <p:cNvCxnSpPr>
            <a:cxnSpLocks/>
          </p:cNvCxnSpPr>
          <p:nvPr/>
        </p:nvCxnSpPr>
        <p:spPr>
          <a:xfrm flipV="1">
            <a:off x="5206527" y="5018867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AB1AA69-DFE2-46DC-A46C-5E53AD6D75AF}"/>
              </a:ext>
            </a:extLst>
          </p:cNvPr>
          <p:cNvSpPr txBox="1"/>
          <p:nvPr/>
        </p:nvSpPr>
        <p:spPr>
          <a:xfrm>
            <a:off x="4343676" y="6096050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A07E8DF-A820-4F00-AACF-B1C6E9312FF4}"/>
              </a:ext>
            </a:extLst>
          </p:cNvPr>
          <p:cNvSpPr txBox="1"/>
          <p:nvPr/>
        </p:nvSpPr>
        <p:spPr>
          <a:xfrm>
            <a:off x="3129863" y="6102834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2B7BE6B-2B52-4966-8845-4D3702EC8047}"/>
              </a:ext>
            </a:extLst>
          </p:cNvPr>
          <p:cNvSpPr/>
          <p:nvPr/>
        </p:nvSpPr>
        <p:spPr>
          <a:xfrm>
            <a:off x="4322420" y="382864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57E6E0D-2FEE-4DCB-B792-269400B75BE5}"/>
              </a:ext>
            </a:extLst>
          </p:cNvPr>
          <p:cNvCxnSpPr>
            <a:cxnSpLocks/>
          </p:cNvCxnSpPr>
          <p:nvPr/>
        </p:nvCxnSpPr>
        <p:spPr>
          <a:xfrm flipV="1">
            <a:off x="4393087" y="3803198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1632CB0-A0EE-4A0A-9F9C-C49A9A6B7ECF}"/>
              </a:ext>
            </a:extLst>
          </p:cNvPr>
          <p:cNvCxnSpPr>
            <a:cxnSpLocks/>
          </p:cNvCxnSpPr>
          <p:nvPr/>
        </p:nvCxnSpPr>
        <p:spPr>
          <a:xfrm flipV="1">
            <a:off x="4126609" y="5088352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D1BC92-8809-46A3-A628-FE53F6633EE3}"/>
              </a:ext>
            </a:extLst>
          </p:cNvPr>
          <p:cNvCxnSpPr>
            <a:cxnSpLocks/>
          </p:cNvCxnSpPr>
          <p:nvPr/>
        </p:nvCxnSpPr>
        <p:spPr>
          <a:xfrm flipV="1">
            <a:off x="4482897" y="5081012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BE13F200-03B6-4D92-BFE7-EB46A725838F}"/>
              </a:ext>
            </a:extLst>
          </p:cNvPr>
          <p:cNvSpPr/>
          <p:nvPr/>
        </p:nvSpPr>
        <p:spPr>
          <a:xfrm>
            <a:off x="4416586" y="558455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0D41855-B507-4119-8577-84D8942A0EEE}"/>
              </a:ext>
            </a:extLst>
          </p:cNvPr>
          <p:cNvSpPr/>
          <p:nvPr/>
        </p:nvSpPr>
        <p:spPr>
          <a:xfrm>
            <a:off x="4750727" y="559070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1E31BB1-F030-46EC-80D5-26171E2DE315}"/>
              </a:ext>
            </a:extLst>
          </p:cNvPr>
          <p:cNvSpPr/>
          <p:nvPr/>
        </p:nvSpPr>
        <p:spPr>
          <a:xfrm>
            <a:off x="5110576" y="561967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D89907F-688D-42AC-9E73-915E98FC1435}"/>
              </a:ext>
            </a:extLst>
          </p:cNvPr>
          <p:cNvSpPr/>
          <p:nvPr/>
        </p:nvSpPr>
        <p:spPr>
          <a:xfrm>
            <a:off x="5082685" y="600151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D25F51B-2BB8-4753-87A1-FD33C54D75BB}"/>
              </a:ext>
            </a:extLst>
          </p:cNvPr>
          <p:cNvCxnSpPr>
            <a:cxnSpLocks/>
          </p:cNvCxnSpPr>
          <p:nvPr/>
        </p:nvCxnSpPr>
        <p:spPr>
          <a:xfrm flipV="1">
            <a:off x="4500979" y="5530890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CB9218A-568D-4B55-81C8-BB1C786B6019}"/>
              </a:ext>
            </a:extLst>
          </p:cNvPr>
          <p:cNvCxnSpPr>
            <a:cxnSpLocks/>
          </p:cNvCxnSpPr>
          <p:nvPr/>
        </p:nvCxnSpPr>
        <p:spPr>
          <a:xfrm flipV="1">
            <a:off x="4136524" y="552057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7EC3C192-F9DA-41BC-A071-0AC75800A636}"/>
              </a:ext>
            </a:extLst>
          </p:cNvPr>
          <p:cNvSpPr/>
          <p:nvPr/>
        </p:nvSpPr>
        <p:spPr>
          <a:xfrm>
            <a:off x="2546272" y="4425817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F4BAFD2-27B6-4228-A715-2C296E9289D7}"/>
              </a:ext>
            </a:extLst>
          </p:cNvPr>
          <p:cNvSpPr/>
          <p:nvPr/>
        </p:nvSpPr>
        <p:spPr>
          <a:xfrm>
            <a:off x="2849906" y="4425817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F5B9432-A04C-429A-A554-FFA5D31BC39E}"/>
              </a:ext>
            </a:extLst>
          </p:cNvPr>
          <p:cNvSpPr/>
          <p:nvPr/>
        </p:nvSpPr>
        <p:spPr>
          <a:xfrm>
            <a:off x="3210753" y="4421547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35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" grpId="0"/>
      <p:bldP spid="12" grpId="0"/>
      <p:bldP spid="13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7" grpId="0"/>
      <p:bldP spid="30" grpId="0"/>
      <p:bldP spid="31" grpId="0"/>
      <p:bldP spid="32" grpId="0"/>
      <p:bldP spid="35" grpId="0"/>
      <p:bldP spid="36" grpId="0" animBg="1"/>
      <p:bldP spid="39" grpId="0"/>
      <p:bldP spid="49" grpId="0"/>
      <p:bldP spid="50" grpId="0"/>
      <p:bldP spid="52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1492</TotalTime>
  <Words>564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2– Addition and subtraction</vt:lpstr>
      <vt:lpstr>We need to practise one more simple addition skill and then we will know our methods for all Year 2 addition.  We need to recap how to add 3 single digit numbers.</vt:lpstr>
      <vt:lpstr>Here is my question:   3  + 4  + 7 = </vt:lpstr>
      <vt:lpstr>Try this one:   5  + 3  + 4 = </vt:lpstr>
      <vt:lpstr>Today, we will be using all the skills we have used this week to answer mixed addition questions.  The following slides have a quick reminder  before you tackle questions.</vt:lpstr>
      <vt:lpstr>Adding one digit to a 2 digit without exchanging.</vt:lpstr>
      <vt:lpstr>Adding 2 two digit numbers without exchanging.</vt:lpstr>
      <vt:lpstr>Adding a one digit number to a two digit number with exchanging.</vt:lpstr>
      <vt:lpstr>Adding 2 two digit numbers with exchanging.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116</cp:revision>
  <dcterms:created xsi:type="dcterms:W3CDTF">2020-03-20T11:22:32Z</dcterms:created>
  <dcterms:modified xsi:type="dcterms:W3CDTF">2020-06-17T11:00:05Z</dcterms:modified>
</cp:coreProperties>
</file>