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28" r:id="rId6"/>
    <p:sldId id="435" r:id="rId7"/>
    <p:sldId id="436" r:id="rId8"/>
    <p:sldId id="431" r:id="rId9"/>
    <p:sldId id="434" r:id="rId10"/>
    <p:sldId id="43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d9bwm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33" y="1172244"/>
            <a:ext cx="7772400" cy="2387600"/>
          </a:xfrm>
        </p:spPr>
        <p:txBody>
          <a:bodyPr/>
          <a:lstStyle/>
          <a:p>
            <a:r>
              <a:rPr lang="en-GB" dirty="0"/>
              <a:t>Wednesday 15</a:t>
            </a:r>
            <a:r>
              <a:rPr lang="en-GB" baseline="30000" dirty="0"/>
              <a:t>th</a:t>
            </a:r>
            <a:r>
              <a:rPr lang="en-GB" dirty="0"/>
              <a:t> July2020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60" y="713838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As well as knowledge,</a:t>
            </a:r>
            <a:br>
              <a:rPr lang="en-GB" dirty="0"/>
            </a:br>
            <a:r>
              <a:rPr lang="en-GB" dirty="0"/>
              <a:t>Apollo was also the </a:t>
            </a:r>
            <a:br>
              <a:rPr lang="en-GB" dirty="0"/>
            </a:br>
            <a:r>
              <a:rPr lang="en-GB" dirty="0"/>
              <a:t>God of poetry.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Today, we are going to be focusing on a poem about a magic box.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890-D951-4832-BB67-C78750E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93" y="4211503"/>
            <a:ext cx="23145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9F5E2-CAF9-47E4-9F09-896ECC35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45" y="1794238"/>
            <a:ext cx="7355532" cy="4653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2C6F4-4869-4E12-B8C7-599CA135C72F}"/>
              </a:ext>
            </a:extLst>
          </p:cNvPr>
          <p:cNvSpPr txBox="1"/>
          <p:nvPr/>
        </p:nvSpPr>
        <p:spPr>
          <a:xfrm>
            <a:off x="681926" y="870908"/>
            <a:ext cx="497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read the poem yourself or you can here Kit Wright the author reading it here :</a:t>
            </a:r>
          </a:p>
          <a:p>
            <a:r>
              <a:rPr lang="en-GB" dirty="0">
                <a:hlinkClick r:id="rId3"/>
              </a:rPr>
              <a:t>https://www.bbc.co.uk/bitesize/clips/zd9bwmn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38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6850C-72DB-4AA5-80B7-E48BEF5C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5" y="1134407"/>
            <a:ext cx="6683618" cy="40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73B5-0850-4E8F-B535-DE0B6ABD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about the poem..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22994-02D8-44E5-974E-ED633DFD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18146"/>
            <a:ext cx="5212532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1FD60C-9695-4F9F-A156-DB327FB8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47" y="143733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Today, we are going to make out own magic </a:t>
            </a:r>
          </a:p>
          <a:p>
            <a:pPr marL="0" indent="0">
              <a:buNone/>
            </a:pPr>
            <a:r>
              <a:rPr lang="en-GB" dirty="0"/>
              <a:t>box like the one in Kit’s poem.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616A6C-A378-455B-9673-E78F9C39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77" y="85343"/>
            <a:ext cx="7886700" cy="1325563"/>
          </a:xfrm>
        </p:spPr>
        <p:txBody>
          <a:bodyPr/>
          <a:lstStyle/>
          <a:p>
            <a:r>
              <a:rPr lang="en-GB" dirty="0"/>
              <a:t>Activity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1E4A0-A845-4C5E-ABBC-6FF9A8DF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85" y="2476724"/>
            <a:ext cx="5853161" cy="42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4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5C3D7-AD4D-409F-9ED6-6F64732D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0" y="560286"/>
            <a:ext cx="6941581" cy="52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0f0ae0ff-29c4-4766-b250-c1a9bee8d430"/>
    <ds:schemaRef ds:uri="http://schemas.openxmlformats.org/package/2006/metadata/core-properties"/>
    <ds:schemaRef ds:uri="86144f90-c7b6-48d0-aae5-f5e9e48cc3df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81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Wednesday 15th July2020</vt:lpstr>
      <vt:lpstr>As well as knowledge, Apollo was also the  God of poetry.</vt:lpstr>
      <vt:lpstr>PowerPoint Presentation</vt:lpstr>
      <vt:lpstr>PowerPoint Presentation</vt:lpstr>
      <vt:lpstr>Talk about the poem..</vt:lpstr>
      <vt:lpstr>Activity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21</cp:revision>
  <dcterms:created xsi:type="dcterms:W3CDTF">2018-03-17T10:08:43Z</dcterms:created>
  <dcterms:modified xsi:type="dcterms:W3CDTF">2020-07-04T11:53:03Z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