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Whitehouse" initials="LW" lastIdx="1" clrIdx="0">
    <p:extLst>
      <p:ext uri="{19B8F6BF-5375-455C-9EA6-DF929625EA0E}">
        <p15:presenceInfo xmlns:p15="http://schemas.microsoft.com/office/powerpoint/2012/main" userId="S-1-5-21-350061025-2395645628-3419119869-16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77" autoAdjust="0"/>
    <p:restoredTop sz="94660"/>
  </p:normalViewPr>
  <p:slideViewPr>
    <p:cSldViewPr snapToGrid="0">
      <p:cViewPr>
        <p:scale>
          <a:sx n="90" d="100"/>
          <a:sy n="90" d="100"/>
        </p:scale>
        <p:origin x="1062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lemon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2– Statistics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2  - drawing a tally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28F2CD-1000-4E06-B09B-7BC25DDA805C}"/>
              </a:ext>
            </a:extLst>
          </p:cNvPr>
          <p:cNvSpPr txBox="1"/>
          <p:nvPr/>
        </p:nvSpPr>
        <p:spPr>
          <a:xfrm>
            <a:off x="1744910" y="268448"/>
            <a:ext cx="998289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What number does this tally represent?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182258-9BE0-4D55-85A8-BAA4C6B6DE09}"/>
              </a:ext>
            </a:extLst>
          </p:cNvPr>
          <p:cNvSpPr txBox="1"/>
          <p:nvPr/>
        </p:nvSpPr>
        <p:spPr>
          <a:xfrm>
            <a:off x="1104550" y="909946"/>
            <a:ext cx="511549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Remember each line counts as 1.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BDB6FF-E784-4466-BBCB-17057D719FC2}"/>
              </a:ext>
            </a:extLst>
          </p:cNvPr>
          <p:cNvSpPr txBox="1"/>
          <p:nvPr/>
        </p:nvSpPr>
        <p:spPr>
          <a:xfrm>
            <a:off x="6488169" y="909946"/>
            <a:ext cx="523964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draw a diagonal line across to show a group of 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472BFB-2573-4121-BC5F-F26817682F0D}"/>
              </a:ext>
            </a:extLst>
          </p:cNvPr>
          <p:cNvSpPr txBox="1"/>
          <p:nvPr/>
        </p:nvSpPr>
        <p:spPr>
          <a:xfrm>
            <a:off x="2974848" y="449757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EF7C91-2B1A-4FFD-924A-A1058DB86966}"/>
              </a:ext>
            </a:extLst>
          </p:cNvPr>
          <p:cNvSpPr txBox="1"/>
          <p:nvPr/>
        </p:nvSpPr>
        <p:spPr>
          <a:xfrm>
            <a:off x="5847758" y="4491404"/>
            <a:ext cx="44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10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5D5F0B-76F0-4458-B760-6DD876B4E371}"/>
              </a:ext>
            </a:extLst>
          </p:cNvPr>
          <p:cNvSpPr txBox="1"/>
          <p:nvPr/>
        </p:nvSpPr>
        <p:spPr>
          <a:xfrm>
            <a:off x="9726616" y="2383010"/>
            <a:ext cx="138691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>
                <a:solidFill>
                  <a:schemeClr val="accent6"/>
                </a:solidFill>
              </a:rPr>
              <a:t>12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BE7AB73-8179-47BB-8737-1BB4ABB84F4F}"/>
              </a:ext>
            </a:extLst>
          </p:cNvPr>
          <p:cNvGrpSpPr/>
          <p:nvPr/>
        </p:nvGrpSpPr>
        <p:grpSpPr>
          <a:xfrm>
            <a:off x="1672543" y="2062240"/>
            <a:ext cx="2604609" cy="1964978"/>
            <a:chOff x="8501156" y="5301842"/>
            <a:chExt cx="413161" cy="370255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775BA96-69D0-4B1E-B3C2-F1C64E13F395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CEFCD1-274B-4D54-BE84-2762F8C6B266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85D5C9C-9AEF-4596-A773-76B48D596513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A7BC59-1341-4C44-93AC-E835A8B69450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DC00B0C-3034-41F1-9FA3-5948608E6B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33D39EC-1D0B-403F-AC26-F7B4BD44BFE0}"/>
              </a:ext>
            </a:extLst>
          </p:cNvPr>
          <p:cNvGrpSpPr/>
          <p:nvPr/>
        </p:nvGrpSpPr>
        <p:grpSpPr>
          <a:xfrm>
            <a:off x="4808204" y="2062240"/>
            <a:ext cx="2604609" cy="1964978"/>
            <a:chOff x="8501156" y="5301842"/>
            <a:chExt cx="413161" cy="370255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86AA616-894A-400D-83F4-2FC48E976DAB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66415EB-F201-4974-9FC8-3FA7E7271C97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923740F-4F03-42BF-A0FE-733F0E7F6B95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5904D81-004F-4946-87B0-6484310424C2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5FA2F62-8657-4470-B49D-785AF5E20A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406FC56-D906-4031-B321-5A48644993D3}"/>
              </a:ext>
            </a:extLst>
          </p:cNvPr>
          <p:cNvCxnSpPr/>
          <p:nvPr/>
        </p:nvCxnSpPr>
        <p:spPr>
          <a:xfrm>
            <a:off x="7878726" y="2097955"/>
            <a:ext cx="0" cy="1941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EBBA15-6D05-4D73-83D6-40AF22D682F2}"/>
              </a:ext>
            </a:extLst>
          </p:cNvPr>
          <p:cNvCxnSpPr/>
          <p:nvPr/>
        </p:nvCxnSpPr>
        <p:spPr>
          <a:xfrm>
            <a:off x="8456428" y="2073738"/>
            <a:ext cx="0" cy="1941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9F07C24-F1AC-4E77-B63B-CCD7DEAE8E76}"/>
              </a:ext>
            </a:extLst>
          </p:cNvPr>
          <p:cNvSpPr txBox="1"/>
          <p:nvPr/>
        </p:nvSpPr>
        <p:spPr>
          <a:xfrm>
            <a:off x="7630484" y="4409888"/>
            <a:ext cx="449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11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C45D7B-F63A-4B23-9305-BA98BC9D6574}"/>
              </a:ext>
            </a:extLst>
          </p:cNvPr>
          <p:cNvSpPr txBox="1"/>
          <p:nvPr/>
        </p:nvSpPr>
        <p:spPr>
          <a:xfrm>
            <a:off x="8231526" y="441154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48740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28F2CD-1000-4E06-B09B-7BC25DDA805C}"/>
              </a:ext>
            </a:extLst>
          </p:cNvPr>
          <p:cNvSpPr txBox="1"/>
          <p:nvPr/>
        </p:nvSpPr>
        <p:spPr>
          <a:xfrm>
            <a:off x="1744910" y="268448"/>
            <a:ext cx="998289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What number does this tally represent?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182258-9BE0-4D55-85A8-BAA4C6B6DE09}"/>
              </a:ext>
            </a:extLst>
          </p:cNvPr>
          <p:cNvSpPr txBox="1"/>
          <p:nvPr/>
        </p:nvSpPr>
        <p:spPr>
          <a:xfrm>
            <a:off x="1104550" y="909946"/>
            <a:ext cx="511549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Remember each line counts as 1.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BDB6FF-E784-4466-BBCB-17057D719FC2}"/>
              </a:ext>
            </a:extLst>
          </p:cNvPr>
          <p:cNvSpPr txBox="1"/>
          <p:nvPr/>
        </p:nvSpPr>
        <p:spPr>
          <a:xfrm>
            <a:off x="6488169" y="909946"/>
            <a:ext cx="523964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draw a diagonal line across to show a group of 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472BFB-2573-4121-BC5F-F26817682F0D}"/>
              </a:ext>
            </a:extLst>
          </p:cNvPr>
          <p:cNvSpPr txBox="1"/>
          <p:nvPr/>
        </p:nvSpPr>
        <p:spPr>
          <a:xfrm>
            <a:off x="1809649" y="430673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EF7C91-2B1A-4FFD-924A-A1058DB86966}"/>
              </a:ext>
            </a:extLst>
          </p:cNvPr>
          <p:cNvSpPr txBox="1"/>
          <p:nvPr/>
        </p:nvSpPr>
        <p:spPr>
          <a:xfrm>
            <a:off x="4209927" y="4225222"/>
            <a:ext cx="446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10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5D5F0B-76F0-4458-B760-6DD876B4E371}"/>
              </a:ext>
            </a:extLst>
          </p:cNvPr>
          <p:cNvSpPr txBox="1"/>
          <p:nvPr/>
        </p:nvSpPr>
        <p:spPr>
          <a:xfrm>
            <a:off x="10949360" y="5532555"/>
            <a:ext cx="8978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>
                <a:solidFill>
                  <a:schemeClr val="accent6"/>
                </a:solidFill>
              </a:rPr>
              <a:t>19</a:t>
            </a:r>
            <a:endParaRPr lang="en-GB" sz="4800" dirty="0">
              <a:solidFill>
                <a:schemeClr val="accent6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BE7AB73-8179-47BB-8737-1BB4ABB84F4F}"/>
              </a:ext>
            </a:extLst>
          </p:cNvPr>
          <p:cNvGrpSpPr/>
          <p:nvPr/>
        </p:nvGrpSpPr>
        <p:grpSpPr>
          <a:xfrm>
            <a:off x="1189491" y="2360428"/>
            <a:ext cx="1878952" cy="1446504"/>
            <a:chOff x="8501156" y="5301842"/>
            <a:chExt cx="413161" cy="370255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775BA96-69D0-4B1E-B3C2-F1C64E13F395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CEFCD1-274B-4D54-BE84-2762F8C6B266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85D5C9C-9AEF-4596-A773-76B48D596513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A7BC59-1341-4C44-93AC-E835A8B69450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DC00B0C-3034-41F1-9FA3-5948608E6B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EBBA15-6D05-4D73-83D6-40AF22D682F2}"/>
              </a:ext>
            </a:extLst>
          </p:cNvPr>
          <p:cNvCxnSpPr>
            <a:cxnSpLocks/>
          </p:cNvCxnSpPr>
          <p:nvPr/>
        </p:nvCxnSpPr>
        <p:spPr>
          <a:xfrm>
            <a:off x="8352028" y="2339754"/>
            <a:ext cx="0" cy="1409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9F07C24-F1AC-4E77-B63B-CCD7DEAE8E76}"/>
              </a:ext>
            </a:extLst>
          </p:cNvPr>
          <p:cNvSpPr txBox="1"/>
          <p:nvPr/>
        </p:nvSpPr>
        <p:spPr>
          <a:xfrm>
            <a:off x="8173358" y="4062383"/>
            <a:ext cx="446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16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C45D7B-F63A-4B23-9305-BA98BC9D6574}"/>
              </a:ext>
            </a:extLst>
          </p:cNvPr>
          <p:cNvSpPr txBox="1"/>
          <p:nvPr/>
        </p:nvSpPr>
        <p:spPr>
          <a:xfrm>
            <a:off x="8585926" y="4045020"/>
            <a:ext cx="438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17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E834EFB-34B7-456F-B188-4F3160E344D2}"/>
              </a:ext>
            </a:extLst>
          </p:cNvPr>
          <p:cNvGrpSpPr/>
          <p:nvPr/>
        </p:nvGrpSpPr>
        <p:grpSpPr>
          <a:xfrm>
            <a:off x="3500245" y="2380724"/>
            <a:ext cx="1878952" cy="1446504"/>
            <a:chOff x="8501156" y="5301842"/>
            <a:chExt cx="413161" cy="370255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072E5D4-6C11-47F3-8E60-E8759286231A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58519AE-38FD-4DA5-96DD-7D7A70075B78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8402F34-9FA2-46C9-B10B-5BB8438EB3B6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DF033AB-E00C-4020-ADDB-005A74F046E2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6C84770-648D-4742-9DC9-3A1191AC61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AFFB06F-BC6C-43FC-B247-2EACADFAD2A8}"/>
              </a:ext>
            </a:extLst>
          </p:cNvPr>
          <p:cNvGrpSpPr/>
          <p:nvPr/>
        </p:nvGrpSpPr>
        <p:grpSpPr>
          <a:xfrm>
            <a:off x="5860312" y="2339754"/>
            <a:ext cx="1878952" cy="1446504"/>
            <a:chOff x="8501156" y="5301842"/>
            <a:chExt cx="413161" cy="370255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B71FF98-8708-4A94-8FB1-756472A48C3A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338E371-5497-4101-A910-A5EC5473DA75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513D9AB-7E63-49D2-8B49-A4AE9BB14D8C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60B1586-6FFD-451B-A25A-B884EAC1D6F7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5B32AE3-87A4-4663-815D-0C3A5F62C61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6E21DA2-C235-46C7-B029-FDF99CA73633}"/>
              </a:ext>
            </a:extLst>
          </p:cNvPr>
          <p:cNvCxnSpPr>
            <a:cxnSpLocks/>
          </p:cNvCxnSpPr>
          <p:nvPr/>
        </p:nvCxnSpPr>
        <p:spPr>
          <a:xfrm>
            <a:off x="8727712" y="2376974"/>
            <a:ext cx="0" cy="1409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B508B55-7B7C-4473-91F1-93ED3EE5EE83}"/>
              </a:ext>
            </a:extLst>
          </p:cNvPr>
          <p:cNvCxnSpPr>
            <a:cxnSpLocks/>
          </p:cNvCxnSpPr>
          <p:nvPr/>
        </p:nvCxnSpPr>
        <p:spPr>
          <a:xfrm>
            <a:off x="9107989" y="2376974"/>
            <a:ext cx="0" cy="1409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7751EE6-832D-4A2A-B181-A4F3E7DDDDBC}"/>
              </a:ext>
            </a:extLst>
          </p:cNvPr>
          <p:cNvCxnSpPr>
            <a:cxnSpLocks/>
          </p:cNvCxnSpPr>
          <p:nvPr/>
        </p:nvCxnSpPr>
        <p:spPr>
          <a:xfrm>
            <a:off x="9535785" y="2397648"/>
            <a:ext cx="0" cy="1409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B179029-B47C-43C5-926A-4FD58A25C650}"/>
              </a:ext>
            </a:extLst>
          </p:cNvPr>
          <p:cNvSpPr txBox="1"/>
          <p:nvPr/>
        </p:nvSpPr>
        <p:spPr>
          <a:xfrm>
            <a:off x="6556865" y="4122072"/>
            <a:ext cx="450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15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D88E5C7-4F16-4AAE-9C40-5535BAE98138}"/>
              </a:ext>
            </a:extLst>
          </p:cNvPr>
          <p:cNvSpPr txBox="1"/>
          <p:nvPr/>
        </p:nvSpPr>
        <p:spPr>
          <a:xfrm>
            <a:off x="8907972" y="4045020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18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220F237-BF0F-492D-9CAD-F5D3EE90B1C2}"/>
              </a:ext>
            </a:extLst>
          </p:cNvPr>
          <p:cNvSpPr txBox="1"/>
          <p:nvPr/>
        </p:nvSpPr>
        <p:spPr>
          <a:xfrm>
            <a:off x="9360340" y="4062383"/>
            <a:ext cx="45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72183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27" grpId="0"/>
      <p:bldP spid="28" grpId="0"/>
      <p:bldP spid="44" grpId="0"/>
      <p:bldP spid="45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A64157-CD1C-42D5-B3C2-6E8401D06542}"/>
              </a:ext>
            </a:extLst>
          </p:cNvPr>
          <p:cNvSpPr txBox="1"/>
          <p:nvPr/>
        </p:nvSpPr>
        <p:spPr>
          <a:xfrm>
            <a:off x="1744910" y="268448"/>
            <a:ext cx="998289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How are these two tables different?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13219F-55AA-43FF-90A8-C3E4F74E32C8}"/>
              </a:ext>
            </a:extLst>
          </p:cNvPr>
          <p:cNvCxnSpPr>
            <a:cxnSpLocks/>
          </p:cNvCxnSpPr>
          <p:nvPr/>
        </p:nvCxnSpPr>
        <p:spPr>
          <a:xfrm>
            <a:off x="6585358" y="1870745"/>
            <a:ext cx="0" cy="4890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65380F8-70AA-407D-8D19-E6D889159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625943"/>
              </p:ext>
            </p:extLst>
          </p:nvPr>
        </p:nvGraphicFramePr>
        <p:xfrm>
          <a:off x="831795" y="1870745"/>
          <a:ext cx="5384438" cy="2944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061">
                  <a:extLst>
                    <a:ext uri="{9D8B030D-6E8A-4147-A177-3AD203B41FA5}">
                      <a16:colId xmlns:a16="http://schemas.microsoft.com/office/drawing/2014/main" val="830175397"/>
                    </a:ext>
                  </a:extLst>
                </a:gridCol>
                <a:gridCol w="3749878">
                  <a:extLst>
                    <a:ext uri="{9D8B030D-6E8A-4147-A177-3AD203B41FA5}">
                      <a16:colId xmlns:a16="http://schemas.microsoft.com/office/drawing/2014/main" val="3651306293"/>
                    </a:ext>
                  </a:extLst>
                </a:gridCol>
                <a:gridCol w="679499">
                  <a:extLst>
                    <a:ext uri="{9D8B030D-6E8A-4147-A177-3AD203B41FA5}">
                      <a16:colId xmlns:a16="http://schemas.microsoft.com/office/drawing/2014/main" val="1107288940"/>
                    </a:ext>
                  </a:extLst>
                </a:gridCol>
              </a:tblGrid>
              <a:tr h="58890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Flavour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Picture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207901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Lemon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864960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Strawberry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561508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Apple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97538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28442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3A0A9E6-9318-4C16-A229-EDDF63AAD231}"/>
              </a:ext>
            </a:extLst>
          </p:cNvPr>
          <p:cNvSpPr txBox="1"/>
          <p:nvPr/>
        </p:nvSpPr>
        <p:spPr>
          <a:xfrm>
            <a:off x="3405931" y="884930"/>
            <a:ext cx="5648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Each table shows the different flavour sweets in a pack.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1E634E1-2C93-4663-B4EA-759D11EAC7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853268" y="2528584"/>
            <a:ext cx="403368" cy="4033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14A16BE-A06E-4BA6-8AB1-07106BF43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24077" y="2528584"/>
            <a:ext cx="403368" cy="40336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FA40D42-5C53-4B54-ADB9-B580304BB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002563" y="2528584"/>
            <a:ext cx="403368" cy="40336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A161B6-38DE-4FBA-8C7F-F97F02DC6E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215" y="3121928"/>
            <a:ext cx="255474" cy="3112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B5EE39A-7A61-488B-8475-025139D7FC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340" y="3117733"/>
            <a:ext cx="255474" cy="31126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1C15DFD-71AD-4B44-9326-A03661B314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08" y="3117733"/>
            <a:ext cx="255474" cy="31126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268F5DE-103B-4B85-BE66-6D7F0342FB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076" y="3117732"/>
            <a:ext cx="255474" cy="31126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4A300F2-E967-4E7D-B3AD-783B317BAA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176" y="3117731"/>
            <a:ext cx="255474" cy="31126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1BA9D3B-91BC-42E2-ADC7-4EE38B8216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317" y="3117730"/>
            <a:ext cx="255474" cy="31126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1C69D9C-8E8E-4719-9FEE-CCE5E0C6F5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262" y="3117729"/>
            <a:ext cx="255474" cy="31126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0F98C88-AC4C-4A11-AB4F-9AC3D7C7C5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198" y="3777446"/>
            <a:ext cx="322213" cy="387471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8BA8C6B-9F36-4C51-8925-AAEDDDBE2B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215" y="4440131"/>
            <a:ext cx="322213" cy="31342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3DAB441-77CD-4F09-AAB5-EBAE31DFE2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68" y="4438017"/>
            <a:ext cx="322213" cy="3134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94F1163-AF3E-46F1-BBD2-F8427D1485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456" y="4438016"/>
            <a:ext cx="322213" cy="3134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D050D89-AFE4-4FCF-9E61-4A6D955DA1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877" y="4438015"/>
            <a:ext cx="322213" cy="31342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B2D65DA-9BDC-4197-9B9E-7771D7E496B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059" y="4438014"/>
            <a:ext cx="322213" cy="313425"/>
          </a:xfrm>
          <a:prstGeom prst="rect">
            <a:avLst/>
          </a:prstGeom>
        </p:spPr>
      </p:pic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AAFA8183-EBDE-4B20-B084-D0B22A6DC9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384619"/>
              </p:ext>
            </p:extLst>
          </p:nvPr>
        </p:nvGraphicFramePr>
        <p:xfrm>
          <a:off x="6703623" y="1956728"/>
          <a:ext cx="5384438" cy="2944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061">
                  <a:extLst>
                    <a:ext uri="{9D8B030D-6E8A-4147-A177-3AD203B41FA5}">
                      <a16:colId xmlns:a16="http://schemas.microsoft.com/office/drawing/2014/main" val="830175397"/>
                    </a:ext>
                  </a:extLst>
                </a:gridCol>
                <a:gridCol w="3749878">
                  <a:extLst>
                    <a:ext uri="{9D8B030D-6E8A-4147-A177-3AD203B41FA5}">
                      <a16:colId xmlns:a16="http://schemas.microsoft.com/office/drawing/2014/main" val="3651306293"/>
                    </a:ext>
                  </a:extLst>
                </a:gridCol>
                <a:gridCol w="679499">
                  <a:extLst>
                    <a:ext uri="{9D8B030D-6E8A-4147-A177-3AD203B41FA5}">
                      <a16:colId xmlns:a16="http://schemas.microsoft.com/office/drawing/2014/main" val="1107288940"/>
                    </a:ext>
                  </a:extLst>
                </a:gridCol>
              </a:tblGrid>
              <a:tr h="58890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Flavour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207901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Lemon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864960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Strawberry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561508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Apple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97538"/>
                  </a:ext>
                </a:extLst>
              </a:tr>
              <a:tr h="588907">
                <a:tc>
                  <a:txBody>
                    <a:bodyPr/>
                    <a:lstStyle/>
                    <a:p>
                      <a:r>
                        <a:rPr lang="en-GB" sz="1200" dirty="0"/>
                        <a:t>Orange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284425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155025EA-EA4A-45FA-8B0F-E3F5DD3679CB}"/>
              </a:ext>
            </a:extLst>
          </p:cNvPr>
          <p:cNvSpPr txBox="1"/>
          <p:nvPr/>
        </p:nvSpPr>
        <p:spPr>
          <a:xfrm>
            <a:off x="3053837" y="1420829"/>
            <a:ext cx="118215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Table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2DA8C1C-D2F2-4451-94E3-92454CED7C55}"/>
              </a:ext>
            </a:extLst>
          </p:cNvPr>
          <p:cNvSpPr txBox="1"/>
          <p:nvPr/>
        </p:nvSpPr>
        <p:spPr>
          <a:xfrm>
            <a:off x="8952696" y="1426197"/>
            <a:ext cx="118215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Table 2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5445243-DA2C-4840-8CD4-9422086E6451}"/>
              </a:ext>
            </a:extLst>
          </p:cNvPr>
          <p:cNvGrpSpPr/>
          <p:nvPr/>
        </p:nvGrpSpPr>
        <p:grpSpPr>
          <a:xfrm>
            <a:off x="7701714" y="3243867"/>
            <a:ext cx="413161" cy="370255"/>
            <a:chOff x="8501156" y="5301842"/>
            <a:chExt cx="413161" cy="370255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1EA4287-7A43-4ABB-84F7-1FCEAA904A87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8323B93-EF23-4322-A61E-21CADD690C13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48A95E-3C8B-46FA-816E-F6753E24C9A6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4F0C01A3-F39D-4AB2-9618-4310FC651D31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E0E110D-9FDB-4F2A-835E-D0593355A2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46E259D-C7E7-4F77-9393-052774F148F9}"/>
              </a:ext>
            </a:extLst>
          </p:cNvPr>
          <p:cNvCxnSpPr/>
          <p:nvPr/>
        </p:nvCxnSpPr>
        <p:spPr>
          <a:xfrm>
            <a:off x="7766498" y="2571225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6AAD5FA-07E6-4CF3-9105-43895A9EB601}"/>
              </a:ext>
            </a:extLst>
          </p:cNvPr>
          <p:cNvCxnSpPr/>
          <p:nvPr/>
        </p:nvCxnSpPr>
        <p:spPr>
          <a:xfrm>
            <a:off x="7893563" y="2583157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AA4328E-A13A-4F2D-A785-97B0518C15F5}"/>
              </a:ext>
            </a:extLst>
          </p:cNvPr>
          <p:cNvCxnSpPr/>
          <p:nvPr/>
        </p:nvCxnSpPr>
        <p:spPr>
          <a:xfrm>
            <a:off x="8029116" y="2583157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EDF90D2-54D5-44E0-AA93-6CBBF5AF1CA6}"/>
              </a:ext>
            </a:extLst>
          </p:cNvPr>
          <p:cNvCxnSpPr/>
          <p:nvPr/>
        </p:nvCxnSpPr>
        <p:spPr>
          <a:xfrm>
            <a:off x="7796038" y="3804190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29FDA4A-6C4F-491D-928B-18BF0DFE3765}"/>
              </a:ext>
            </a:extLst>
          </p:cNvPr>
          <p:cNvCxnSpPr/>
          <p:nvPr/>
        </p:nvCxnSpPr>
        <p:spPr>
          <a:xfrm>
            <a:off x="8280405" y="3243866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6018E043-9AAA-4395-9CD0-68347E828092}"/>
              </a:ext>
            </a:extLst>
          </p:cNvPr>
          <p:cNvCxnSpPr>
            <a:cxnSpLocks/>
          </p:cNvCxnSpPr>
          <p:nvPr/>
        </p:nvCxnSpPr>
        <p:spPr>
          <a:xfrm>
            <a:off x="8376098" y="3253394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80BC433-1968-483D-B790-90D07D98AB3D}"/>
              </a:ext>
            </a:extLst>
          </p:cNvPr>
          <p:cNvGrpSpPr/>
          <p:nvPr/>
        </p:nvGrpSpPr>
        <p:grpSpPr>
          <a:xfrm>
            <a:off x="7797573" y="4438170"/>
            <a:ext cx="413161" cy="370255"/>
            <a:chOff x="8501156" y="5301842"/>
            <a:chExt cx="413161" cy="370255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E98414E-C4BC-46BE-87C0-D5021597C981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E5B3E3F2-8EB8-436F-B0BF-DC6A682EB645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F9F6AEC-4A4E-4D70-9AFF-5B92075784A2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C5C02CA4-084F-46B8-8627-B48E30B66C6B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9A2A5F5-F233-43EE-B3AA-DEFDC3768A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3680E146-C670-4436-BFA7-E84A726EC575}"/>
              </a:ext>
            </a:extLst>
          </p:cNvPr>
          <p:cNvSpPr txBox="1"/>
          <p:nvPr/>
        </p:nvSpPr>
        <p:spPr>
          <a:xfrm>
            <a:off x="1174400" y="5224697"/>
            <a:ext cx="459907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table uses pictures to help show us how many there are of each flavour.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3A2D837-EC04-46E4-A0A4-A227E16F2C34}"/>
              </a:ext>
            </a:extLst>
          </p:cNvPr>
          <p:cNvSpPr txBox="1"/>
          <p:nvPr/>
        </p:nvSpPr>
        <p:spPr>
          <a:xfrm>
            <a:off x="7128738" y="5224697"/>
            <a:ext cx="459907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This table uses lines to show us how many there are of each flavour. We call this a tally. </a:t>
            </a:r>
          </a:p>
        </p:txBody>
      </p:sp>
    </p:spTree>
    <p:extLst>
      <p:ext uri="{BB962C8B-B14F-4D97-AF65-F5344CB8AC3E}">
        <p14:creationId xmlns:p14="http://schemas.microsoft.com/office/powerpoint/2010/main" val="66962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4B0A6B8-3889-40B2-8622-4282E2D0F962}"/>
              </a:ext>
            </a:extLst>
          </p:cNvPr>
          <p:cNvSpPr txBox="1"/>
          <p:nvPr/>
        </p:nvSpPr>
        <p:spPr>
          <a:xfrm>
            <a:off x="1744910" y="268448"/>
            <a:ext cx="998289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What is a tally?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60E3A9-39BE-4659-861E-F1821354F169}"/>
              </a:ext>
            </a:extLst>
          </p:cNvPr>
          <p:cNvSpPr txBox="1"/>
          <p:nvPr/>
        </p:nvSpPr>
        <p:spPr>
          <a:xfrm>
            <a:off x="1744910" y="973741"/>
            <a:ext cx="9982899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A tally is a quick and easy way of keeping track when we are trying to count a number of objects, pictures or items.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066499-3E56-4E29-B945-D35D68143BF3}"/>
              </a:ext>
            </a:extLst>
          </p:cNvPr>
          <p:cNvSpPr txBox="1"/>
          <p:nvPr/>
        </p:nvSpPr>
        <p:spPr>
          <a:xfrm>
            <a:off x="1744909" y="1956033"/>
            <a:ext cx="998289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use a line to represent 1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337ABF7-082F-42F1-B7C0-896CBD56655A}"/>
              </a:ext>
            </a:extLst>
          </p:cNvPr>
          <p:cNvCxnSpPr/>
          <p:nvPr/>
        </p:nvCxnSpPr>
        <p:spPr>
          <a:xfrm>
            <a:off x="3753293" y="3030278"/>
            <a:ext cx="0" cy="262624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7DB3CBA-7B2D-466C-A8F2-62FA9E0CEE7C}"/>
              </a:ext>
            </a:extLst>
          </p:cNvPr>
          <p:cNvSpPr txBox="1"/>
          <p:nvPr/>
        </p:nvSpPr>
        <p:spPr>
          <a:xfrm>
            <a:off x="5107173" y="3643618"/>
            <a:ext cx="61093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/>
              <a:t>This is one – 1 </a:t>
            </a:r>
          </a:p>
        </p:txBody>
      </p:sp>
    </p:spTree>
    <p:extLst>
      <p:ext uri="{BB962C8B-B14F-4D97-AF65-F5344CB8AC3E}">
        <p14:creationId xmlns:p14="http://schemas.microsoft.com/office/powerpoint/2010/main" val="346608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EF2D09-01FC-4412-A4E1-23F272B58740}"/>
              </a:ext>
            </a:extLst>
          </p:cNvPr>
          <p:cNvSpPr txBox="1"/>
          <p:nvPr/>
        </p:nvSpPr>
        <p:spPr>
          <a:xfrm>
            <a:off x="2317897" y="531627"/>
            <a:ext cx="140173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Number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2ADA39-024B-49C9-A675-4FC78AAD753F}"/>
              </a:ext>
            </a:extLst>
          </p:cNvPr>
          <p:cNvSpPr txBox="1"/>
          <p:nvPr/>
        </p:nvSpPr>
        <p:spPr>
          <a:xfrm>
            <a:off x="5662227" y="531627"/>
            <a:ext cx="86754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Digit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2B089F-7021-43B1-9BB1-BDC6115D0B52}"/>
              </a:ext>
            </a:extLst>
          </p:cNvPr>
          <p:cNvSpPr txBox="1"/>
          <p:nvPr/>
        </p:nvSpPr>
        <p:spPr>
          <a:xfrm>
            <a:off x="8860464" y="531627"/>
            <a:ext cx="840679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Tally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A6CFE0F-8764-439F-A7DD-A84CB395093C}"/>
              </a:ext>
            </a:extLst>
          </p:cNvPr>
          <p:cNvCxnSpPr/>
          <p:nvPr/>
        </p:nvCxnSpPr>
        <p:spPr>
          <a:xfrm>
            <a:off x="1041991" y="1244009"/>
            <a:ext cx="104837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C4D172-C5D4-41D0-A0A9-E2F250C5C2FD}"/>
              </a:ext>
            </a:extLst>
          </p:cNvPr>
          <p:cNvCxnSpPr/>
          <p:nvPr/>
        </p:nvCxnSpPr>
        <p:spPr>
          <a:xfrm>
            <a:off x="4497572" y="606056"/>
            <a:ext cx="0" cy="5560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509BD7-B745-4A99-9B97-5EBF9984D77B}"/>
              </a:ext>
            </a:extLst>
          </p:cNvPr>
          <p:cNvCxnSpPr/>
          <p:nvPr/>
        </p:nvCxnSpPr>
        <p:spPr>
          <a:xfrm>
            <a:off x="7914168" y="648586"/>
            <a:ext cx="0" cy="5560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3090918-8610-4F6B-A980-B66D27D77AE4}"/>
              </a:ext>
            </a:extLst>
          </p:cNvPr>
          <p:cNvSpPr txBox="1"/>
          <p:nvPr/>
        </p:nvSpPr>
        <p:spPr>
          <a:xfrm>
            <a:off x="5811210" y="188196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4DFD1F-F8D9-41D0-BDEB-756808EC4022}"/>
              </a:ext>
            </a:extLst>
          </p:cNvPr>
          <p:cNvSpPr txBox="1"/>
          <p:nvPr/>
        </p:nvSpPr>
        <p:spPr>
          <a:xfrm>
            <a:off x="2652446" y="1881963"/>
            <a:ext cx="79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One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659B954-8084-4D44-80B4-37D3D50CEB5D}"/>
              </a:ext>
            </a:extLst>
          </p:cNvPr>
          <p:cNvCxnSpPr/>
          <p:nvPr/>
        </p:nvCxnSpPr>
        <p:spPr>
          <a:xfrm>
            <a:off x="9295228" y="2044456"/>
            <a:ext cx="0" cy="36072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C6954E1-D35C-4023-988A-A013570BE492}"/>
              </a:ext>
            </a:extLst>
          </p:cNvPr>
          <p:cNvSpPr txBox="1"/>
          <p:nvPr/>
        </p:nvSpPr>
        <p:spPr>
          <a:xfrm>
            <a:off x="2680565" y="2731454"/>
            <a:ext cx="79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Two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FA82AD-0BF7-4C13-9037-17CCB9843DF4}"/>
              </a:ext>
            </a:extLst>
          </p:cNvPr>
          <p:cNvSpPr txBox="1"/>
          <p:nvPr/>
        </p:nvSpPr>
        <p:spPr>
          <a:xfrm>
            <a:off x="5811210" y="2731454"/>
            <a:ext cx="394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931702A-C9AE-4EA6-872A-D74A539A7D5F}"/>
              </a:ext>
            </a:extLst>
          </p:cNvPr>
          <p:cNvGrpSpPr/>
          <p:nvPr/>
        </p:nvGrpSpPr>
        <p:grpSpPr>
          <a:xfrm>
            <a:off x="9295228" y="2893947"/>
            <a:ext cx="120502" cy="360727"/>
            <a:chOff x="9295228" y="2893947"/>
            <a:chExt cx="120502" cy="36072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FD06D2C-160F-488B-B2C1-6DBA578C8B1D}"/>
                </a:ext>
              </a:extLst>
            </p:cNvPr>
            <p:cNvCxnSpPr/>
            <p:nvPr/>
          </p:nvCxnSpPr>
          <p:spPr>
            <a:xfrm>
              <a:off x="9295228" y="289394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C56D906-1441-4B2A-A4DD-A6095DE6C50A}"/>
                </a:ext>
              </a:extLst>
            </p:cNvPr>
            <p:cNvCxnSpPr/>
            <p:nvPr/>
          </p:nvCxnSpPr>
          <p:spPr>
            <a:xfrm>
              <a:off x="9415730" y="289394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5D232445-3AD8-4B5B-B3FA-75883B3C739D}"/>
              </a:ext>
            </a:extLst>
          </p:cNvPr>
          <p:cNvSpPr txBox="1"/>
          <p:nvPr/>
        </p:nvSpPr>
        <p:spPr>
          <a:xfrm>
            <a:off x="2586575" y="3705445"/>
            <a:ext cx="119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Three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79E9AE-9D90-4A62-A29B-4870F54C6555}"/>
              </a:ext>
            </a:extLst>
          </p:cNvPr>
          <p:cNvSpPr txBox="1"/>
          <p:nvPr/>
        </p:nvSpPr>
        <p:spPr>
          <a:xfrm>
            <a:off x="5811210" y="3798254"/>
            <a:ext cx="394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0ABD40D-1DF1-4FCE-9FBA-9CBC12022F2B}"/>
              </a:ext>
            </a:extLst>
          </p:cNvPr>
          <p:cNvGrpSpPr/>
          <p:nvPr/>
        </p:nvGrpSpPr>
        <p:grpSpPr>
          <a:xfrm>
            <a:off x="9234977" y="3941913"/>
            <a:ext cx="276446" cy="360727"/>
            <a:chOff x="9234977" y="3941913"/>
            <a:chExt cx="276446" cy="360727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1B80390-3E9F-4230-BA6D-210298F12F88}"/>
                </a:ext>
              </a:extLst>
            </p:cNvPr>
            <p:cNvGrpSpPr/>
            <p:nvPr/>
          </p:nvGrpSpPr>
          <p:grpSpPr>
            <a:xfrm>
              <a:off x="9234977" y="3941913"/>
              <a:ext cx="120502" cy="360727"/>
              <a:chOff x="9295228" y="2893947"/>
              <a:chExt cx="120502" cy="36072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2D1C4481-5B18-4037-B3DD-EF6E9CAF9124}"/>
                  </a:ext>
                </a:extLst>
              </p:cNvPr>
              <p:cNvCxnSpPr/>
              <p:nvPr/>
            </p:nvCxnSpPr>
            <p:spPr>
              <a:xfrm>
                <a:off x="9295228" y="2893947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11AD0CE3-53D8-4B9A-918B-836A74882D08}"/>
                  </a:ext>
                </a:extLst>
              </p:cNvPr>
              <p:cNvCxnSpPr/>
              <p:nvPr/>
            </p:nvCxnSpPr>
            <p:spPr>
              <a:xfrm>
                <a:off x="9415730" y="2893947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B1C5C5F-C977-469F-93ED-A9FCC622DD21}"/>
                </a:ext>
              </a:extLst>
            </p:cNvPr>
            <p:cNvCxnSpPr/>
            <p:nvPr/>
          </p:nvCxnSpPr>
          <p:spPr>
            <a:xfrm>
              <a:off x="9511423" y="3941913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B9D53D87-C30D-47D1-8D71-C717CE362ABE}"/>
              </a:ext>
            </a:extLst>
          </p:cNvPr>
          <p:cNvSpPr txBox="1"/>
          <p:nvPr/>
        </p:nvSpPr>
        <p:spPr>
          <a:xfrm>
            <a:off x="2586575" y="4679436"/>
            <a:ext cx="119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Four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64B725C-087E-4350-81FA-93692E2B15FA}"/>
              </a:ext>
            </a:extLst>
          </p:cNvPr>
          <p:cNvSpPr txBox="1"/>
          <p:nvPr/>
        </p:nvSpPr>
        <p:spPr>
          <a:xfrm>
            <a:off x="5811210" y="4790626"/>
            <a:ext cx="394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C74D1D7-C880-4F1C-B1C0-D7161EFD925E}"/>
              </a:ext>
            </a:extLst>
          </p:cNvPr>
          <p:cNvGrpSpPr/>
          <p:nvPr/>
        </p:nvGrpSpPr>
        <p:grpSpPr>
          <a:xfrm>
            <a:off x="9234977" y="4937952"/>
            <a:ext cx="466166" cy="360727"/>
            <a:chOff x="9234977" y="4937952"/>
            <a:chExt cx="466166" cy="36072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2ED748AC-62B4-4F3F-8A6A-C319A43DC077}"/>
                </a:ext>
              </a:extLst>
            </p:cNvPr>
            <p:cNvGrpSpPr/>
            <p:nvPr/>
          </p:nvGrpSpPr>
          <p:grpSpPr>
            <a:xfrm>
              <a:off x="9234977" y="4937952"/>
              <a:ext cx="276446" cy="360727"/>
              <a:chOff x="9234977" y="3941913"/>
              <a:chExt cx="276446" cy="360727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F008445F-C52A-4D8A-99E3-266779C667D9}"/>
                  </a:ext>
                </a:extLst>
              </p:cNvPr>
              <p:cNvGrpSpPr/>
              <p:nvPr/>
            </p:nvGrpSpPr>
            <p:grpSpPr>
              <a:xfrm>
                <a:off x="9234977" y="3941913"/>
                <a:ext cx="120502" cy="360727"/>
                <a:chOff x="9295228" y="2893947"/>
                <a:chExt cx="120502" cy="360727"/>
              </a:xfrm>
            </p:grpSpPr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39C6E040-D74A-439D-95E4-80BAF1FFBE20}"/>
                    </a:ext>
                  </a:extLst>
                </p:cNvPr>
                <p:cNvCxnSpPr/>
                <p:nvPr/>
              </p:nvCxnSpPr>
              <p:spPr>
                <a:xfrm>
                  <a:off x="9295228" y="2893947"/>
                  <a:ext cx="0" cy="360727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6587619C-7EA9-464B-B26A-667F232C480C}"/>
                    </a:ext>
                  </a:extLst>
                </p:cNvPr>
                <p:cNvCxnSpPr/>
                <p:nvPr/>
              </p:nvCxnSpPr>
              <p:spPr>
                <a:xfrm>
                  <a:off x="9415730" y="2893947"/>
                  <a:ext cx="0" cy="360727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46D78228-E1D3-4E45-8641-28ED381A8220}"/>
                  </a:ext>
                </a:extLst>
              </p:cNvPr>
              <p:cNvCxnSpPr/>
              <p:nvPr/>
            </p:nvCxnSpPr>
            <p:spPr>
              <a:xfrm>
                <a:off x="9511423" y="3941913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C9ACBC8-AF1A-4F02-9EAD-52AC3C65A39A}"/>
                </a:ext>
              </a:extLst>
            </p:cNvPr>
            <p:cNvCxnSpPr/>
            <p:nvPr/>
          </p:nvCxnSpPr>
          <p:spPr>
            <a:xfrm>
              <a:off x="9701143" y="493795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4761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20" grpId="0"/>
      <p:bldP spid="21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AFEE4A-2B86-4B89-BBDD-3461D533233E}"/>
              </a:ext>
            </a:extLst>
          </p:cNvPr>
          <p:cNvSpPr txBox="1"/>
          <p:nvPr/>
        </p:nvSpPr>
        <p:spPr>
          <a:xfrm>
            <a:off x="2179674" y="478465"/>
            <a:ext cx="9133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When we are using a tally to help us count every time we make a group of five we do this.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32C9482-A0D1-4A59-BDCD-562F76C7F584}"/>
              </a:ext>
            </a:extLst>
          </p:cNvPr>
          <p:cNvGrpSpPr/>
          <p:nvPr/>
        </p:nvGrpSpPr>
        <p:grpSpPr>
          <a:xfrm>
            <a:off x="2504567" y="2896500"/>
            <a:ext cx="2311981" cy="1399053"/>
            <a:chOff x="9234977" y="4937952"/>
            <a:chExt cx="466166" cy="36072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9656448-0C8A-45DB-93C8-5B13B6F3E9D7}"/>
                </a:ext>
              </a:extLst>
            </p:cNvPr>
            <p:cNvGrpSpPr/>
            <p:nvPr/>
          </p:nvGrpSpPr>
          <p:grpSpPr>
            <a:xfrm>
              <a:off x="9234977" y="4937952"/>
              <a:ext cx="276446" cy="360727"/>
              <a:chOff x="9234977" y="3941913"/>
              <a:chExt cx="276446" cy="360727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12E55657-AB1F-4527-BA5F-F3524FD5CD04}"/>
                  </a:ext>
                </a:extLst>
              </p:cNvPr>
              <p:cNvGrpSpPr/>
              <p:nvPr/>
            </p:nvGrpSpPr>
            <p:grpSpPr>
              <a:xfrm>
                <a:off x="9234977" y="3941913"/>
                <a:ext cx="120502" cy="360727"/>
                <a:chOff x="9295228" y="2893947"/>
                <a:chExt cx="120502" cy="360727"/>
              </a:xfrm>
            </p:grpSpPr>
            <p:cxnSp>
              <p:nvCxnSpPr>
                <p:cNvPr id="8" name="Straight Connector 7">
                  <a:extLst>
                    <a:ext uri="{FF2B5EF4-FFF2-40B4-BE49-F238E27FC236}">
                      <a16:creationId xmlns:a16="http://schemas.microsoft.com/office/drawing/2014/main" id="{8E8C0FB4-FDA9-48A4-81F8-3E1311987956}"/>
                    </a:ext>
                  </a:extLst>
                </p:cNvPr>
                <p:cNvCxnSpPr/>
                <p:nvPr/>
              </p:nvCxnSpPr>
              <p:spPr>
                <a:xfrm>
                  <a:off x="9295228" y="2893947"/>
                  <a:ext cx="0" cy="360727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F28FBD0A-6311-44F5-B027-A87BA463CC98}"/>
                    </a:ext>
                  </a:extLst>
                </p:cNvPr>
                <p:cNvCxnSpPr/>
                <p:nvPr/>
              </p:nvCxnSpPr>
              <p:spPr>
                <a:xfrm>
                  <a:off x="9415730" y="2893947"/>
                  <a:ext cx="0" cy="360727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5373E53B-4D72-4901-B0F9-1C95DFF2E831}"/>
                  </a:ext>
                </a:extLst>
              </p:cNvPr>
              <p:cNvCxnSpPr/>
              <p:nvPr/>
            </p:nvCxnSpPr>
            <p:spPr>
              <a:xfrm>
                <a:off x="9511423" y="3941913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9B6326E-9ED7-4F90-8557-177734006B5C}"/>
                </a:ext>
              </a:extLst>
            </p:cNvPr>
            <p:cNvCxnSpPr/>
            <p:nvPr/>
          </p:nvCxnSpPr>
          <p:spPr>
            <a:xfrm>
              <a:off x="9701143" y="493795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69D9E16F-26D4-44D1-B280-1A33F2DF2DDE}"/>
              </a:ext>
            </a:extLst>
          </p:cNvPr>
          <p:cNvSpPr txBox="1"/>
          <p:nvPr/>
        </p:nvSpPr>
        <p:spPr>
          <a:xfrm>
            <a:off x="3278259" y="1829910"/>
            <a:ext cx="119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Four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1F47591-A2CE-492F-BB61-55CC3E97786B}"/>
              </a:ext>
            </a:extLst>
          </p:cNvPr>
          <p:cNvSpPr txBox="1"/>
          <p:nvPr/>
        </p:nvSpPr>
        <p:spPr>
          <a:xfrm>
            <a:off x="8321635" y="1829910"/>
            <a:ext cx="119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Five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A7F3F11-4CE3-4A1E-963A-4EA70FDA98E5}"/>
              </a:ext>
            </a:extLst>
          </p:cNvPr>
          <p:cNvGrpSpPr/>
          <p:nvPr/>
        </p:nvGrpSpPr>
        <p:grpSpPr>
          <a:xfrm>
            <a:off x="7804298" y="2775098"/>
            <a:ext cx="2647507" cy="1626781"/>
            <a:chOff x="7804298" y="2775098"/>
            <a:chExt cx="2647507" cy="1626781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6260EF8-C972-474A-AE25-7957EB3C38A7}"/>
                </a:ext>
              </a:extLst>
            </p:cNvPr>
            <p:cNvGrpSpPr/>
            <p:nvPr/>
          </p:nvGrpSpPr>
          <p:grpSpPr>
            <a:xfrm>
              <a:off x="8026409" y="2896500"/>
              <a:ext cx="2311981" cy="1399053"/>
              <a:chOff x="9234977" y="4937952"/>
              <a:chExt cx="466166" cy="360727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971597FD-3056-4AE7-BB3D-0220146D365C}"/>
                  </a:ext>
                </a:extLst>
              </p:cNvPr>
              <p:cNvGrpSpPr/>
              <p:nvPr/>
            </p:nvGrpSpPr>
            <p:grpSpPr>
              <a:xfrm>
                <a:off x="9234977" y="4937952"/>
                <a:ext cx="276446" cy="360727"/>
                <a:chOff x="9234977" y="3941913"/>
                <a:chExt cx="276446" cy="360727"/>
              </a:xfrm>
            </p:grpSpPr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640393BA-BA91-4E4A-ACE4-4EEF00849456}"/>
                    </a:ext>
                  </a:extLst>
                </p:cNvPr>
                <p:cNvGrpSpPr/>
                <p:nvPr/>
              </p:nvGrpSpPr>
              <p:grpSpPr>
                <a:xfrm>
                  <a:off x="9234977" y="3941913"/>
                  <a:ext cx="120502" cy="360727"/>
                  <a:chOff x="9295228" y="2893947"/>
                  <a:chExt cx="120502" cy="360727"/>
                </a:xfrm>
              </p:grpSpPr>
              <p:cxnSp>
                <p:nvCxnSpPr>
                  <p:cNvPr id="17" name="Straight Connector 16">
                    <a:extLst>
                      <a:ext uri="{FF2B5EF4-FFF2-40B4-BE49-F238E27FC236}">
                        <a16:creationId xmlns:a16="http://schemas.microsoft.com/office/drawing/2014/main" id="{15C8E0F1-2304-4C1D-96D4-DD2065A36E19}"/>
                      </a:ext>
                    </a:extLst>
                  </p:cNvPr>
                  <p:cNvCxnSpPr/>
                  <p:nvPr/>
                </p:nvCxnSpPr>
                <p:spPr>
                  <a:xfrm>
                    <a:off x="9295228" y="2893947"/>
                    <a:ext cx="0" cy="360727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Connector 17">
                    <a:extLst>
                      <a:ext uri="{FF2B5EF4-FFF2-40B4-BE49-F238E27FC236}">
                        <a16:creationId xmlns:a16="http://schemas.microsoft.com/office/drawing/2014/main" id="{24D40198-9765-4D66-826D-F970B1C242B9}"/>
                      </a:ext>
                    </a:extLst>
                  </p:cNvPr>
                  <p:cNvCxnSpPr/>
                  <p:nvPr/>
                </p:nvCxnSpPr>
                <p:spPr>
                  <a:xfrm>
                    <a:off x="9415730" y="2893947"/>
                    <a:ext cx="0" cy="360727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B6C52724-57A8-4D62-94AB-06836D2C2E8A}"/>
                    </a:ext>
                  </a:extLst>
                </p:cNvPr>
                <p:cNvCxnSpPr/>
                <p:nvPr/>
              </p:nvCxnSpPr>
              <p:spPr>
                <a:xfrm>
                  <a:off x="9511423" y="3941913"/>
                  <a:ext cx="0" cy="360727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56B313C5-88AC-44A0-B2CC-E88D9CA2E8E7}"/>
                  </a:ext>
                </a:extLst>
              </p:cNvPr>
              <p:cNvCxnSpPr/>
              <p:nvPr/>
            </p:nvCxnSpPr>
            <p:spPr>
              <a:xfrm>
                <a:off x="9701143" y="4937952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EBE1EE0-2ED9-4E8F-9DC0-F6BE09A3665A}"/>
                </a:ext>
              </a:extLst>
            </p:cNvPr>
            <p:cNvCxnSpPr/>
            <p:nvPr/>
          </p:nvCxnSpPr>
          <p:spPr>
            <a:xfrm flipV="1">
              <a:off x="7804298" y="2775098"/>
              <a:ext cx="2647507" cy="162678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64F4402-2800-4857-9033-569D11A87DCA}"/>
              </a:ext>
            </a:extLst>
          </p:cNvPr>
          <p:cNvSpPr txBox="1"/>
          <p:nvPr/>
        </p:nvSpPr>
        <p:spPr>
          <a:xfrm>
            <a:off x="2179674" y="5489944"/>
            <a:ext cx="9133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We use the fifth line to cross through the group to make it into a group of 5 and easier to count at the end. </a:t>
            </a:r>
          </a:p>
        </p:txBody>
      </p:sp>
    </p:spTree>
    <p:extLst>
      <p:ext uri="{BB962C8B-B14F-4D97-AF65-F5344CB8AC3E}">
        <p14:creationId xmlns:p14="http://schemas.microsoft.com/office/powerpoint/2010/main" val="62360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EF2D09-01FC-4412-A4E1-23F272B58740}"/>
              </a:ext>
            </a:extLst>
          </p:cNvPr>
          <p:cNvSpPr txBox="1"/>
          <p:nvPr/>
        </p:nvSpPr>
        <p:spPr>
          <a:xfrm>
            <a:off x="2317897" y="531627"/>
            <a:ext cx="1401730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Number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2ADA39-024B-49C9-A675-4FC78AAD753F}"/>
              </a:ext>
            </a:extLst>
          </p:cNvPr>
          <p:cNvSpPr txBox="1"/>
          <p:nvPr/>
        </p:nvSpPr>
        <p:spPr>
          <a:xfrm>
            <a:off x="5662227" y="531627"/>
            <a:ext cx="867545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Digit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2B089F-7021-43B1-9BB1-BDC6115D0B52}"/>
              </a:ext>
            </a:extLst>
          </p:cNvPr>
          <p:cNvSpPr txBox="1"/>
          <p:nvPr/>
        </p:nvSpPr>
        <p:spPr>
          <a:xfrm>
            <a:off x="8860464" y="531627"/>
            <a:ext cx="840679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Tally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A6CFE0F-8764-439F-A7DD-A84CB395093C}"/>
              </a:ext>
            </a:extLst>
          </p:cNvPr>
          <p:cNvCxnSpPr/>
          <p:nvPr/>
        </p:nvCxnSpPr>
        <p:spPr>
          <a:xfrm>
            <a:off x="1041991" y="1244009"/>
            <a:ext cx="104837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C4D172-C5D4-41D0-A0A9-E2F250C5C2FD}"/>
              </a:ext>
            </a:extLst>
          </p:cNvPr>
          <p:cNvCxnSpPr/>
          <p:nvPr/>
        </p:nvCxnSpPr>
        <p:spPr>
          <a:xfrm>
            <a:off x="4497572" y="606056"/>
            <a:ext cx="0" cy="5560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D509BD7-B745-4A99-9B97-5EBF9984D77B}"/>
              </a:ext>
            </a:extLst>
          </p:cNvPr>
          <p:cNvCxnSpPr/>
          <p:nvPr/>
        </p:nvCxnSpPr>
        <p:spPr>
          <a:xfrm>
            <a:off x="7914168" y="648586"/>
            <a:ext cx="0" cy="55608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3090918-8610-4F6B-A980-B66D27D77AE4}"/>
              </a:ext>
            </a:extLst>
          </p:cNvPr>
          <p:cNvSpPr txBox="1"/>
          <p:nvPr/>
        </p:nvSpPr>
        <p:spPr>
          <a:xfrm>
            <a:off x="5811210" y="143317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4DFD1F-F8D9-41D0-BDEB-756808EC4022}"/>
              </a:ext>
            </a:extLst>
          </p:cNvPr>
          <p:cNvSpPr txBox="1"/>
          <p:nvPr/>
        </p:nvSpPr>
        <p:spPr>
          <a:xfrm>
            <a:off x="2649961" y="1480566"/>
            <a:ext cx="79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Five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6954E1-D35C-4023-988A-A013570BE492}"/>
              </a:ext>
            </a:extLst>
          </p:cNvPr>
          <p:cNvSpPr txBox="1"/>
          <p:nvPr/>
        </p:nvSpPr>
        <p:spPr>
          <a:xfrm>
            <a:off x="2697076" y="2277344"/>
            <a:ext cx="79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Six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FA82AD-0BF7-4C13-9037-17CCB9843DF4}"/>
              </a:ext>
            </a:extLst>
          </p:cNvPr>
          <p:cNvSpPr txBox="1"/>
          <p:nvPr/>
        </p:nvSpPr>
        <p:spPr>
          <a:xfrm>
            <a:off x="5811210" y="2282663"/>
            <a:ext cx="394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232445-3AD8-4B5B-B3FA-75883B3C739D}"/>
              </a:ext>
            </a:extLst>
          </p:cNvPr>
          <p:cNvSpPr txBox="1"/>
          <p:nvPr/>
        </p:nvSpPr>
        <p:spPr>
          <a:xfrm>
            <a:off x="2507924" y="2996152"/>
            <a:ext cx="119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Seven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79E9AE-9D90-4A62-A29B-4870F54C6555}"/>
              </a:ext>
            </a:extLst>
          </p:cNvPr>
          <p:cNvSpPr txBox="1"/>
          <p:nvPr/>
        </p:nvSpPr>
        <p:spPr>
          <a:xfrm>
            <a:off x="5811210" y="3082820"/>
            <a:ext cx="394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7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9D53D87-C30D-47D1-8D71-C717CE362ABE}"/>
              </a:ext>
            </a:extLst>
          </p:cNvPr>
          <p:cNvSpPr txBox="1"/>
          <p:nvPr/>
        </p:nvSpPr>
        <p:spPr>
          <a:xfrm>
            <a:off x="2516196" y="3917154"/>
            <a:ext cx="119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Eight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64B725C-087E-4350-81FA-93692E2B15FA}"/>
              </a:ext>
            </a:extLst>
          </p:cNvPr>
          <p:cNvSpPr txBox="1"/>
          <p:nvPr/>
        </p:nvSpPr>
        <p:spPr>
          <a:xfrm>
            <a:off x="5811210" y="4021656"/>
            <a:ext cx="394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8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9EDEE11-A595-41A0-8CE1-1C76D8E2769E}"/>
              </a:ext>
            </a:extLst>
          </p:cNvPr>
          <p:cNvGrpSpPr/>
          <p:nvPr/>
        </p:nvGrpSpPr>
        <p:grpSpPr>
          <a:xfrm>
            <a:off x="8552484" y="1552191"/>
            <a:ext cx="413161" cy="370255"/>
            <a:chOff x="8501156" y="5301842"/>
            <a:chExt cx="413161" cy="370255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F63707C-F791-40DE-824F-BEBB80565990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16A6CAE-F463-44DD-B7CB-427169E14AA7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CB8DBE9-B8D4-4C86-862B-883099D93BDE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A282A54-7788-48D9-A386-442FAC2531E7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CFCE2342-7819-4A86-BFE5-93DBEDE670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D06D85CC-7213-4F40-BDC4-7358B5819F24}"/>
              </a:ext>
            </a:extLst>
          </p:cNvPr>
          <p:cNvSpPr txBox="1"/>
          <p:nvPr/>
        </p:nvSpPr>
        <p:spPr>
          <a:xfrm>
            <a:off x="2507800" y="4838156"/>
            <a:ext cx="119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Nine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A98B7CF-2B99-47B6-9EB2-E4504E8A6DF9}"/>
              </a:ext>
            </a:extLst>
          </p:cNvPr>
          <p:cNvSpPr txBox="1"/>
          <p:nvPr/>
        </p:nvSpPr>
        <p:spPr>
          <a:xfrm>
            <a:off x="5786401" y="4900376"/>
            <a:ext cx="394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9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77F8A1C-60C0-4A1A-B8F6-8CBEE7C1A710}"/>
              </a:ext>
            </a:extLst>
          </p:cNvPr>
          <p:cNvSpPr txBox="1"/>
          <p:nvPr/>
        </p:nvSpPr>
        <p:spPr>
          <a:xfrm>
            <a:off x="2507800" y="5614149"/>
            <a:ext cx="1194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Ten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B530021-C84C-4C3A-9BCD-EEE099C59BE6}"/>
              </a:ext>
            </a:extLst>
          </p:cNvPr>
          <p:cNvSpPr txBox="1"/>
          <p:nvPr/>
        </p:nvSpPr>
        <p:spPr>
          <a:xfrm>
            <a:off x="5765136" y="5612758"/>
            <a:ext cx="635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8EC42A3-58B5-465D-B40E-BF67049ED258}"/>
              </a:ext>
            </a:extLst>
          </p:cNvPr>
          <p:cNvGrpSpPr/>
          <p:nvPr/>
        </p:nvGrpSpPr>
        <p:grpSpPr>
          <a:xfrm>
            <a:off x="8640363" y="5612758"/>
            <a:ext cx="1071363" cy="380667"/>
            <a:chOff x="8640363" y="5612758"/>
            <a:chExt cx="1071363" cy="380667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8D123CF6-D3BE-4DA5-AE0D-848E517040CD}"/>
                </a:ext>
              </a:extLst>
            </p:cNvPr>
            <p:cNvGrpSpPr/>
            <p:nvPr/>
          </p:nvGrpSpPr>
          <p:grpSpPr>
            <a:xfrm>
              <a:off x="8640363" y="5623170"/>
              <a:ext cx="413161" cy="370255"/>
              <a:chOff x="8501156" y="5301842"/>
              <a:chExt cx="413161" cy="370255"/>
            </a:xfrm>
          </p:grpSpPr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35905ED7-C9EB-46A1-9525-5A3B5B41908B}"/>
                  </a:ext>
                </a:extLst>
              </p:cNvPr>
              <p:cNvCxnSpPr/>
              <p:nvPr/>
            </p:nvCxnSpPr>
            <p:spPr>
              <a:xfrm>
                <a:off x="8556771" y="5301842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7B37690-74E6-493B-BE9E-5B8DC15A0A13}"/>
                  </a:ext>
                </a:extLst>
              </p:cNvPr>
              <p:cNvCxnSpPr/>
              <p:nvPr/>
            </p:nvCxnSpPr>
            <p:spPr>
              <a:xfrm>
                <a:off x="8652833" y="5307037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1D679390-90FB-429B-8968-2DE74133FC5C}"/>
                  </a:ext>
                </a:extLst>
              </p:cNvPr>
              <p:cNvCxnSpPr/>
              <p:nvPr/>
            </p:nvCxnSpPr>
            <p:spPr>
              <a:xfrm>
                <a:off x="8752508" y="5311370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277BE9DF-FD00-42BF-86B5-1B80F2C8EBB7}"/>
                  </a:ext>
                </a:extLst>
              </p:cNvPr>
              <p:cNvCxnSpPr/>
              <p:nvPr/>
            </p:nvCxnSpPr>
            <p:spPr>
              <a:xfrm>
                <a:off x="8852181" y="5311369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0978DA00-9F38-4317-9194-2353C35F4B1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01156" y="5311369"/>
                <a:ext cx="413161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53CE357E-B7A3-44B2-8B91-D81F4CEFED0F}"/>
                </a:ext>
              </a:extLst>
            </p:cNvPr>
            <p:cNvGrpSpPr/>
            <p:nvPr/>
          </p:nvGrpSpPr>
          <p:grpSpPr>
            <a:xfrm>
              <a:off x="9298565" y="5612758"/>
              <a:ext cx="413161" cy="370255"/>
              <a:chOff x="8501156" y="5301842"/>
              <a:chExt cx="413161" cy="370255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79663688-5BC3-4F55-9489-B4D498DE67F9}"/>
                  </a:ext>
                </a:extLst>
              </p:cNvPr>
              <p:cNvCxnSpPr/>
              <p:nvPr/>
            </p:nvCxnSpPr>
            <p:spPr>
              <a:xfrm>
                <a:off x="8556771" y="5301842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873226A3-5E67-4573-9C0C-1132F4167D8D}"/>
                  </a:ext>
                </a:extLst>
              </p:cNvPr>
              <p:cNvCxnSpPr/>
              <p:nvPr/>
            </p:nvCxnSpPr>
            <p:spPr>
              <a:xfrm>
                <a:off x="8652833" y="5307037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41F47680-4693-4C83-A725-BD38B5CF32A6}"/>
                  </a:ext>
                </a:extLst>
              </p:cNvPr>
              <p:cNvCxnSpPr/>
              <p:nvPr/>
            </p:nvCxnSpPr>
            <p:spPr>
              <a:xfrm>
                <a:off x="8752508" y="5311370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BAED5F89-A626-4B3B-8747-3732F4D0D3B0}"/>
                  </a:ext>
                </a:extLst>
              </p:cNvPr>
              <p:cNvCxnSpPr/>
              <p:nvPr/>
            </p:nvCxnSpPr>
            <p:spPr>
              <a:xfrm>
                <a:off x="8852181" y="5311369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39006844-017E-4910-8005-351DA034CC8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01156" y="5311369"/>
                <a:ext cx="413161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4DCD823-3B1F-4F81-9F23-3BDDE3C3136B}"/>
              </a:ext>
            </a:extLst>
          </p:cNvPr>
          <p:cNvGrpSpPr/>
          <p:nvPr/>
        </p:nvGrpSpPr>
        <p:grpSpPr>
          <a:xfrm>
            <a:off x="8552484" y="2246957"/>
            <a:ext cx="721479" cy="370255"/>
            <a:chOff x="8552484" y="2246957"/>
            <a:chExt cx="721479" cy="370255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E07716FF-7753-4760-B39A-29A5176337F9}"/>
                </a:ext>
              </a:extLst>
            </p:cNvPr>
            <p:cNvGrpSpPr/>
            <p:nvPr/>
          </p:nvGrpSpPr>
          <p:grpSpPr>
            <a:xfrm>
              <a:off x="8552484" y="2246957"/>
              <a:ext cx="413161" cy="370255"/>
              <a:chOff x="8501156" y="5301842"/>
              <a:chExt cx="413161" cy="370255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77C34F08-0646-4528-8767-54C5B3EF2A6B}"/>
                  </a:ext>
                </a:extLst>
              </p:cNvPr>
              <p:cNvCxnSpPr/>
              <p:nvPr/>
            </p:nvCxnSpPr>
            <p:spPr>
              <a:xfrm>
                <a:off x="8556771" y="5301842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31FA3461-BF07-4451-AE90-FEE1E70A4151}"/>
                  </a:ext>
                </a:extLst>
              </p:cNvPr>
              <p:cNvCxnSpPr/>
              <p:nvPr/>
            </p:nvCxnSpPr>
            <p:spPr>
              <a:xfrm>
                <a:off x="8652833" y="5307037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1866E007-BC95-4F32-8737-7F4ECC6597FB}"/>
                  </a:ext>
                </a:extLst>
              </p:cNvPr>
              <p:cNvCxnSpPr/>
              <p:nvPr/>
            </p:nvCxnSpPr>
            <p:spPr>
              <a:xfrm>
                <a:off x="8752508" y="5311370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97F0EEEA-DA81-48B5-9021-C0AFD968865A}"/>
                  </a:ext>
                </a:extLst>
              </p:cNvPr>
              <p:cNvCxnSpPr/>
              <p:nvPr/>
            </p:nvCxnSpPr>
            <p:spPr>
              <a:xfrm>
                <a:off x="8852181" y="5311369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C047E4A9-1787-49AC-B4C2-B1839E6353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01156" y="5311369"/>
                <a:ext cx="413161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4BF29C76-7824-41F9-B38B-406AC06F1B85}"/>
                </a:ext>
              </a:extLst>
            </p:cNvPr>
            <p:cNvCxnSpPr/>
            <p:nvPr/>
          </p:nvCxnSpPr>
          <p:spPr>
            <a:xfrm>
              <a:off x="9273963" y="224695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E564F8A-F0C8-42A0-AFD7-E7176C41487B}"/>
              </a:ext>
            </a:extLst>
          </p:cNvPr>
          <p:cNvGrpSpPr/>
          <p:nvPr/>
        </p:nvGrpSpPr>
        <p:grpSpPr>
          <a:xfrm>
            <a:off x="8532509" y="3986363"/>
            <a:ext cx="917758" cy="384802"/>
            <a:chOff x="8595592" y="3068273"/>
            <a:chExt cx="917758" cy="384802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DEBCAE6-9004-4C4C-8767-D6C655A4AA47}"/>
                </a:ext>
              </a:extLst>
            </p:cNvPr>
            <p:cNvGrpSpPr/>
            <p:nvPr/>
          </p:nvGrpSpPr>
          <p:grpSpPr>
            <a:xfrm>
              <a:off x="8595592" y="3082820"/>
              <a:ext cx="413161" cy="370255"/>
              <a:chOff x="8501156" y="5301842"/>
              <a:chExt cx="413161" cy="370255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FE975ECD-2DA7-41D1-8BB9-33CDCE038F8E}"/>
                  </a:ext>
                </a:extLst>
              </p:cNvPr>
              <p:cNvCxnSpPr/>
              <p:nvPr/>
            </p:nvCxnSpPr>
            <p:spPr>
              <a:xfrm>
                <a:off x="8556771" y="5301842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B112A253-8098-42E3-BD98-1377FEB67500}"/>
                  </a:ext>
                </a:extLst>
              </p:cNvPr>
              <p:cNvCxnSpPr/>
              <p:nvPr/>
            </p:nvCxnSpPr>
            <p:spPr>
              <a:xfrm>
                <a:off x="8652833" y="5307037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EA8D2403-F50E-4AE8-8E87-3C2D5DA56971}"/>
                  </a:ext>
                </a:extLst>
              </p:cNvPr>
              <p:cNvCxnSpPr/>
              <p:nvPr/>
            </p:nvCxnSpPr>
            <p:spPr>
              <a:xfrm>
                <a:off x="8752508" y="5311370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B77B3437-7589-47C2-9F7D-3BD5D318C1DA}"/>
                  </a:ext>
                </a:extLst>
              </p:cNvPr>
              <p:cNvCxnSpPr/>
              <p:nvPr/>
            </p:nvCxnSpPr>
            <p:spPr>
              <a:xfrm>
                <a:off x="8852181" y="5311369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CFF8E90F-AD04-4808-B3E9-11472E00E72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01156" y="5311369"/>
                <a:ext cx="413161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624103C6-3891-4125-BC4C-6BC5D7E1EEBD}"/>
                </a:ext>
              </a:extLst>
            </p:cNvPr>
            <p:cNvCxnSpPr/>
            <p:nvPr/>
          </p:nvCxnSpPr>
          <p:spPr>
            <a:xfrm>
              <a:off x="9247982" y="3068273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A1FC134C-D5FE-4B44-B158-FE819DDEFD07}"/>
                </a:ext>
              </a:extLst>
            </p:cNvPr>
            <p:cNvCxnSpPr/>
            <p:nvPr/>
          </p:nvCxnSpPr>
          <p:spPr>
            <a:xfrm>
              <a:off x="9375573" y="3068273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C1A739AB-934E-4AD2-BE55-B45C1BB86C48}"/>
                </a:ext>
              </a:extLst>
            </p:cNvPr>
            <p:cNvCxnSpPr/>
            <p:nvPr/>
          </p:nvCxnSpPr>
          <p:spPr>
            <a:xfrm>
              <a:off x="9513350" y="3068273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2060A4CB-C2A3-42D8-A1A1-7B98F23DF8FB}"/>
              </a:ext>
            </a:extLst>
          </p:cNvPr>
          <p:cNvGrpSpPr/>
          <p:nvPr/>
        </p:nvGrpSpPr>
        <p:grpSpPr>
          <a:xfrm>
            <a:off x="8561560" y="3137190"/>
            <a:ext cx="779981" cy="370255"/>
            <a:chOff x="8595592" y="3988874"/>
            <a:chExt cx="779981" cy="370255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B2256C71-87B8-4171-9BFD-CEFD47AA2FCD}"/>
                </a:ext>
              </a:extLst>
            </p:cNvPr>
            <p:cNvGrpSpPr/>
            <p:nvPr/>
          </p:nvGrpSpPr>
          <p:grpSpPr>
            <a:xfrm>
              <a:off x="8595592" y="3988874"/>
              <a:ext cx="413161" cy="370255"/>
              <a:chOff x="8501156" y="5301842"/>
              <a:chExt cx="413161" cy="370255"/>
            </a:xfrm>
          </p:grpSpPr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616A6D74-1D48-4BA8-8F14-907650E828B6}"/>
                  </a:ext>
                </a:extLst>
              </p:cNvPr>
              <p:cNvCxnSpPr/>
              <p:nvPr/>
            </p:nvCxnSpPr>
            <p:spPr>
              <a:xfrm>
                <a:off x="8556771" y="5301842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19A1247-99CF-4AB4-852D-E6D8AC84EB95}"/>
                  </a:ext>
                </a:extLst>
              </p:cNvPr>
              <p:cNvCxnSpPr/>
              <p:nvPr/>
            </p:nvCxnSpPr>
            <p:spPr>
              <a:xfrm>
                <a:off x="8652833" y="5307037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CB1DA553-0AA5-42EF-9C4D-4D025AA03191}"/>
                  </a:ext>
                </a:extLst>
              </p:cNvPr>
              <p:cNvCxnSpPr/>
              <p:nvPr/>
            </p:nvCxnSpPr>
            <p:spPr>
              <a:xfrm>
                <a:off x="8752508" y="5311370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788301AC-672C-4E75-9EF7-2A88C01C5846}"/>
                  </a:ext>
                </a:extLst>
              </p:cNvPr>
              <p:cNvCxnSpPr/>
              <p:nvPr/>
            </p:nvCxnSpPr>
            <p:spPr>
              <a:xfrm>
                <a:off x="8852181" y="5311369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14150F88-B553-4A73-817F-3D3957275B8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01156" y="5311369"/>
                <a:ext cx="413161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DC83C683-2CB5-46DB-B92C-11CEFA8D4CFF}"/>
                </a:ext>
              </a:extLst>
            </p:cNvPr>
            <p:cNvCxnSpPr/>
            <p:nvPr/>
          </p:nvCxnSpPr>
          <p:spPr>
            <a:xfrm>
              <a:off x="9247982" y="3988874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9005E54D-C7D8-43B7-86F5-3452CA3B3F3E}"/>
                </a:ext>
              </a:extLst>
            </p:cNvPr>
            <p:cNvCxnSpPr/>
            <p:nvPr/>
          </p:nvCxnSpPr>
          <p:spPr>
            <a:xfrm>
              <a:off x="9375573" y="3988874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4DFDB37-4AE7-417A-97CA-7F788A4940A9}"/>
              </a:ext>
            </a:extLst>
          </p:cNvPr>
          <p:cNvGrpSpPr/>
          <p:nvPr/>
        </p:nvGrpSpPr>
        <p:grpSpPr>
          <a:xfrm>
            <a:off x="8608099" y="4801259"/>
            <a:ext cx="1056928" cy="370255"/>
            <a:chOff x="8608099" y="4801259"/>
            <a:chExt cx="1056928" cy="370255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BF4CAADA-4AF0-41A6-9FD1-CCCEDCFD1A26}"/>
                </a:ext>
              </a:extLst>
            </p:cNvPr>
            <p:cNvGrpSpPr/>
            <p:nvPr/>
          </p:nvGrpSpPr>
          <p:grpSpPr>
            <a:xfrm>
              <a:off x="8608099" y="4801259"/>
              <a:ext cx="413161" cy="370255"/>
              <a:chOff x="8501156" y="5301842"/>
              <a:chExt cx="413161" cy="370255"/>
            </a:xfrm>
          </p:grpSpPr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FBC1CFC0-D20D-4C86-9B3D-73CEF66AC44D}"/>
                  </a:ext>
                </a:extLst>
              </p:cNvPr>
              <p:cNvCxnSpPr/>
              <p:nvPr/>
            </p:nvCxnSpPr>
            <p:spPr>
              <a:xfrm>
                <a:off x="8556771" y="5301842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0FD07E02-25D3-4359-A2B7-67639698C423}"/>
                  </a:ext>
                </a:extLst>
              </p:cNvPr>
              <p:cNvCxnSpPr/>
              <p:nvPr/>
            </p:nvCxnSpPr>
            <p:spPr>
              <a:xfrm>
                <a:off x="8652833" y="5307037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57658F13-51B9-490E-8680-DDD64AA57B72}"/>
                  </a:ext>
                </a:extLst>
              </p:cNvPr>
              <p:cNvCxnSpPr/>
              <p:nvPr/>
            </p:nvCxnSpPr>
            <p:spPr>
              <a:xfrm>
                <a:off x="8752508" y="5311370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F4EE159-0CF4-4C51-855D-FD97A9EEB0E5}"/>
                  </a:ext>
                </a:extLst>
              </p:cNvPr>
              <p:cNvCxnSpPr/>
              <p:nvPr/>
            </p:nvCxnSpPr>
            <p:spPr>
              <a:xfrm>
                <a:off x="8852181" y="5311369"/>
                <a:ext cx="0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8743DFE2-0E06-4F50-B463-908515FF42D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501156" y="5311369"/>
                <a:ext cx="413161" cy="360727"/>
              </a:xfrm>
              <a:prstGeom prst="line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A81C0F5A-F733-43FE-80B8-BE144324C78A}"/>
                </a:ext>
              </a:extLst>
            </p:cNvPr>
            <p:cNvCxnSpPr/>
            <p:nvPr/>
          </p:nvCxnSpPr>
          <p:spPr>
            <a:xfrm>
              <a:off x="9665027" y="480125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5DDFF993-A9DE-42A7-BC50-4FD1872823B8}"/>
                </a:ext>
              </a:extLst>
            </p:cNvPr>
            <p:cNvCxnSpPr/>
            <p:nvPr/>
          </p:nvCxnSpPr>
          <p:spPr>
            <a:xfrm>
              <a:off x="9247982" y="480125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C51AE33-99A0-44AD-ADEA-99369FB6E159}"/>
                </a:ext>
              </a:extLst>
            </p:cNvPr>
            <p:cNvCxnSpPr/>
            <p:nvPr/>
          </p:nvCxnSpPr>
          <p:spPr>
            <a:xfrm>
              <a:off x="9375573" y="480125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FEB7F9A1-326D-4C72-9E57-209F35456A04}"/>
                </a:ext>
              </a:extLst>
            </p:cNvPr>
            <p:cNvCxnSpPr/>
            <p:nvPr/>
          </p:nvCxnSpPr>
          <p:spPr>
            <a:xfrm>
              <a:off x="9513350" y="480125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491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20" grpId="0"/>
      <p:bldP spid="21" grpId="0"/>
      <p:bldP spid="27" grpId="0"/>
      <p:bldP spid="28" grpId="0"/>
      <p:bldP spid="66" grpId="0"/>
      <p:bldP spid="67" grpId="0"/>
      <p:bldP spid="68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28F2CD-1000-4E06-B09B-7BC25DDA805C}"/>
              </a:ext>
            </a:extLst>
          </p:cNvPr>
          <p:cNvSpPr txBox="1"/>
          <p:nvPr/>
        </p:nvSpPr>
        <p:spPr>
          <a:xfrm>
            <a:off x="1744910" y="268448"/>
            <a:ext cx="998289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What number does this tally represent?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182258-9BE0-4D55-85A8-BAA4C6B6DE09}"/>
              </a:ext>
            </a:extLst>
          </p:cNvPr>
          <p:cNvSpPr txBox="1"/>
          <p:nvPr/>
        </p:nvSpPr>
        <p:spPr>
          <a:xfrm>
            <a:off x="1104550" y="909946"/>
            <a:ext cx="511549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Remember each line counts as 1.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BDB6FF-E784-4466-BBCB-17057D719FC2}"/>
              </a:ext>
            </a:extLst>
          </p:cNvPr>
          <p:cNvSpPr txBox="1"/>
          <p:nvPr/>
        </p:nvSpPr>
        <p:spPr>
          <a:xfrm>
            <a:off x="6488169" y="909946"/>
            <a:ext cx="523964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draw a diagonal line across to show a group of 5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F3298BF-C90A-4B95-9A69-734B266AB0F0}"/>
              </a:ext>
            </a:extLst>
          </p:cNvPr>
          <p:cNvGrpSpPr/>
          <p:nvPr/>
        </p:nvGrpSpPr>
        <p:grpSpPr>
          <a:xfrm>
            <a:off x="5613990" y="1711842"/>
            <a:ext cx="1417674" cy="2626242"/>
            <a:chOff x="5613990" y="1711842"/>
            <a:chExt cx="1417674" cy="262624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BE20B01-3C2D-496C-A4B3-68106E3F263B}"/>
                </a:ext>
              </a:extLst>
            </p:cNvPr>
            <p:cNvCxnSpPr/>
            <p:nvPr/>
          </p:nvCxnSpPr>
          <p:spPr>
            <a:xfrm>
              <a:off x="5613990" y="1711842"/>
              <a:ext cx="0" cy="262624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1CF0DB4-B6C3-470F-80F8-CC5A0F37624E}"/>
                </a:ext>
              </a:extLst>
            </p:cNvPr>
            <p:cNvCxnSpPr/>
            <p:nvPr/>
          </p:nvCxnSpPr>
          <p:spPr>
            <a:xfrm>
              <a:off x="6351182" y="1711842"/>
              <a:ext cx="0" cy="262624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9E15B98-EEBD-4F30-98A7-B66BADBFF53F}"/>
                </a:ext>
              </a:extLst>
            </p:cNvPr>
            <p:cNvCxnSpPr/>
            <p:nvPr/>
          </p:nvCxnSpPr>
          <p:spPr>
            <a:xfrm>
              <a:off x="7031664" y="1711842"/>
              <a:ext cx="0" cy="262624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6472BFB-2573-4121-BC5F-F26817682F0D}"/>
              </a:ext>
            </a:extLst>
          </p:cNvPr>
          <p:cNvSpPr txBox="1"/>
          <p:nvPr/>
        </p:nvSpPr>
        <p:spPr>
          <a:xfrm>
            <a:off x="5305647" y="4497572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one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EF7C91-2B1A-4FFD-924A-A1058DB86966}"/>
              </a:ext>
            </a:extLst>
          </p:cNvPr>
          <p:cNvSpPr txBox="1"/>
          <p:nvPr/>
        </p:nvSpPr>
        <p:spPr>
          <a:xfrm>
            <a:off x="6040096" y="4497572"/>
            <a:ext cx="526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two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1F73D6-D8E6-4616-B2D1-8AA5E4E8ABD9}"/>
              </a:ext>
            </a:extLst>
          </p:cNvPr>
          <p:cNvSpPr txBox="1"/>
          <p:nvPr/>
        </p:nvSpPr>
        <p:spPr>
          <a:xfrm>
            <a:off x="6756588" y="4497572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three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5D5F0B-76F0-4458-B760-6DD876B4E371}"/>
              </a:ext>
            </a:extLst>
          </p:cNvPr>
          <p:cNvSpPr txBox="1"/>
          <p:nvPr/>
        </p:nvSpPr>
        <p:spPr>
          <a:xfrm>
            <a:off x="9726616" y="2383010"/>
            <a:ext cx="7857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>
                <a:solidFill>
                  <a:schemeClr val="accent6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609532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28F2CD-1000-4E06-B09B-7BC25DDA805C}"/>
              </a:ext>
            </a:extLst>
          </p:cNvPr>
          <p:cNvSpPr txBox="1"/>
          <p:nvPr/>
        </p:nvSpPr>
        <p:spPr>
          <a:xfrm>
            <a:off x="1744910" y="268448"/>
            <a:ext cx="998289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What number does this tally represent?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182258-9BE0-4D55-85A8-BAA4C6B6DE09}"/>
              </a:ext>
            </a:extLst>
          </p:cNvPr>
          <p:cNvSpPr txBox="1"/>
          <p:nvPr/>
        </p:nvSpPr>
        <p:spPr>
          <a:xfrm>
            <a:off x="1104550" y="909946"/>
            <a:ext cx="511549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Remember each line counts as 1.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BDB6FF-E784-4466-BBCB-17057D719FC2}"/>
              </a:ext>
            </a:extLst>
          </p:cNvPr>
          <p:cNvSpPr txBox="1"/>
          <p:nvPr/>
        </p:nvSpPr>
        <p:spPr>
          <a:xfrm>
            <a:off x="6488169" y="909946"/>
            <a:ext cx="523964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draw a diagonal line across to show a group of 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BE20B01-3C2D-496C-A4B3-68106E3F263B}"/>
              </a:ext>
            </a:extLst>
          </p:cNvPr>
          <p:cNvCxnSpPr/>
          <p:nvPr/>
        </p:nvCxnSpPr>
        <p:spPr>
          <a:xfrm>
            <a:off x="5613990" y="1711842"/>
            <a:ext cx="0" cy="26262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1CF0DB4-B6C3-470F-80F8-CC5A0F37624E}"/>
              </a:ext>
            </a:extLst>
          </p:cNvPr>
          <p:cNvCxnSpPr/>
          <p:nvPr/>
        </p:nvCxnSpPr>
        <p:spPr>
          <a:xfrm>
            <a:off x="6351182" y="1711842"/>
            <a:ext cx="0" cy="26262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6472BFB-2573-4121-BC5F-F26817682F0D}"/>
              </a:ext>
            </a:extLst>
          </p:cNvPr>
          <p:cNvSpPr txBox="1"/>
          <p:nvPr/>
        </p:nvSpPr>
        <p:spPr>
          <a:xfrm>
            <a:off x="2974848" y="4497572"/>
            <a:ext cx="52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five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EF7C91-2B1A-4FFD-924A-A1058DB86966}"/>
              </a:ext>
            </a:extLst>
          </p:cNvPr>
          <p:cNvSpPr txBox="1"/>
          <p:nvPr/>
        </p:nvSpPr>
        <p:spPr>
          <a:xfrm>
            <a:off x="5392615" y="449757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six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1F73D6-D8E6-4616-B2D1-8AA5E4E8ABD9}"/>
              </a:ext>
            </a:extLst>
          </p:cNvPr>
          <p:cNvSpPr txBox="1"/>
          <p:nvPr/>
        </p:nvSpPr>
        <p:spPr>
          <a:xfrm>
            <a:off x="6040335" y="4497572"/>
            <a:ext cx="754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seven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5D5F0B-76F0-4458-B760-6DD876B4E371}"/>
              </a:ext>
            </a:extLst>
          </p:cNvPr>
          <p:cNvSpPr txBox="1"/>
          <p:nvPr/>
        </p:nvSpPr>
        <p:spPr>
          <a:xfrm>
            <a:off x="9726616" y="2383010"/>
            <a:ext cx="7857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>
                <a:solidFill>
                  <a:schemeClr val="accent6"/>
                </a:solidFill>
              </a:rPr>
              <a:t>7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BE7AB73-8179-47BB-8737-1BB4ABB84F4F}"/>
              </a:ext>
            </a:extLst>
          </p:cNvPr>
          <p:cNvGrpSpPr/>
          <p:nvPr/>
        </p:nvGrpSpPr>
        <p:grpSpPr>
          <a:xfrm>
            <a:off x="1425131" y="1891096"/>
            <a:ext cx="3451668" cy="2307265"/>
            <a:chOff x="8501156" y="5301842"/>
            <a:chExt cx="413161" cy="370255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775BA96-69D0-4B1E-B3C2-F1C64E13F395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CEFCD1-274B-4D54-BE84-2762F8C6B266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85D5C9C-9AEF-4596-A773-76B48D596513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A7BC59-1341-4C44-93AC-E835A8B69450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DC00B0C-3034-41F1-9FA3-5948608E6B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517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A28F2CD-1000-4E06-B09B-7BC25DDA805C}"/>
              </a:ext>
            </a:extLst>
          </p:cNvPr>
          <p:cNvSpPr txBox="1"/>
          <p:nvPr/>
        </p:nvSpPr>
        <p:spPr>
          <a:xfrm>
            <a:off x="1744910" y="268448"/>
            <a:ext cx="9982899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What number does this tally represent?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182258-9BE0-4D55-85A8-BAA4C6B6DE09}"/>
              </a:ext>
            </a:extLst>
          </p:cNvPr>
          <p:cNvSpPr txBox="1"/>
          <p:nvPr/>
        </p:nvSpPr>
        <p:spPr>
          <a:xfrm>
            <a:off x="1104550" y="909946"/>
            <a:ext cx="5115497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Remember each line counts as 1.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BDB6FF-E784-4466-BBCB-17057D719FC2}"/>
              </a:ext>
            </a:extLst>
          </p:cNvPr>
          <p:cNvSpPr txBox="1"/>
          <p:nvPr/>
        </p:nvSpPr>
        <p:spPr>
          <a:xfrm>
            <a:off x="6488169" y="909946"/>
            <a:ext cx="5239640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We draw a diagonal line across to show a group of 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472BFB-2573-4121-BC5F-F26817682F0D}"/>
              </a:ext>
            </a:extLst>
          </p:cNvPr>
          <p:cNvSpPr txBox="1"/>
          <p:nvPr/>
        </p:nvSpPr>
        <p:spPr>
          <a:xfrm>
            <a:off x="2974848" y="4497572"/>
            <a:ext cx="528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five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EF7C91-2B1A-4FFD-924A-A1058DB86966}"/>
              </a:ext>
            </a:extLst>
          </p:cNvPr>
          <p:cNvSpPr txBox="1"/>
          <p:nvPr/>
        </p:nvSpPr>
        <p:spPr>
          <a:xfrm>
            <a:off x="5981269" y="4491404"/>
            <a:ext cx="49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5"/>
                </a:solidFill>
              </a:rPr>
              <a:t>ten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5D5F0B-76F0-4458-B760-6DD876B4E371}"/>
              </a:ext>
            </a:extLst>
          </p:cNvPr>
          <p:cNvSpPr txBox="1"/>
          <p:nvPr/>
        </p:nvSpPr>
        <p:spPr>
          <a:xfrm>
            <a:off x="9726616" y="2383010"/>
            <a:ext cx="13538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>
                <a:solidFill>
                  <a:schemeClr val="accent6"/>
                </a:solidFill>
              </a:rPr>
              <a:t>10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BE7AB73-8179-47BB-8737-1BB4ABB84F4F}"/>
              </a:ext>
            </a:extLst>
          </p:cNvPr>
          <p:cNvGrpSpPr/>
          <p:nvPr/>
        </p:nvGrpSpPr>
        <p:grpSpPr>
          <a:xfrm>
            <a:off x="1672543" y="2062240"/>
            <a:ext cx="2604609" cy="1964978"/>
            <a:chOff x="8501156" y="5301842"/>
            <a:chExt cx="413161" cy="370255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775BA96-69D0-4B1E-B3C2-F1C64E13F395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7CEFCD1-274B-4D54-BE84-2762F8C6B266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85D5C9C-9AEF-4596-A773-76B48D596513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A7BC59-1341-4C44-93AC-E835A8B69450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0DC00B0C-3034-41F1-9FA3-5948608E6B4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33D39EC-1D0B-403F-AC26-F7B4BD44BFE0}"/>
              </a:ext>
            </a:extLst>
          </p:cNvPr>
          <p:cNvGrpSpPr/>
          <p:nvPr/>
        </p:nvGrpSpPr>
        <p:grpSpPr>
          <a:xfrm>
            <a:off x="4900340" y="2062240"/>
            <a:ext cx="2604609" cy="1964978"/>
            <a:chOff x="8501156" y="5301842"/>
            <a:chExt cx="413161" cy="370255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86AA616-894A-400D-83F4-2FC48E976DAB}"/>
                </a:ext>
              </a:extLst>
            </p:cNvPr>
            <p:cNvCxnSpPr/>
            <p:nvPr/>
          </p:nvCxnSpPr>
          <p:spPr>
            <a:xfrm>
              <a:off x="8556771" y="5301842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66415EB-F201-4974-9FC8-3FA7E7271C97}"/>
                </a:ext>
              </a:extLst>
            </p:cNvPr>
            <p:cNvCxnSpPr/>
            <p:nvPr/>
          </p:nvCxnSpPr>
          <p:spPr>
            <a:xfrm>
              <a:off x="8652833" y="5307037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923740F-4F03-42BF-A0FE-733F0E7F6B95}"/>
                </a:ext>
              </a:extLst>
            </p:cNvPr>
            <p:cNvCxnSpPr/>
            <p:nvPr/>
          </p:nvCxnSpPr>
          <p:spPr>
            <a:xfrm>
              <a:off x="8752508" y="5311370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5904D81-004F-4946-87B0-6484310424C2}"/>
                </a:ext>
              </a:extLst>
            </p:cNvPr>
            <p:cNvCxnSpPr/>
            <p:nvPr/>
          </p:nvCxnSpPr>
          <p:spPr>
            <a:xfrm>
              <a:off x="8852181" y="5311369"/>
              <a:ext cx="0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5FA2F62-8657-4470-B49D-785AF5E20A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1156" y="5311369"/>
              <a:ext cx="413161" cy="360727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86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884</TotalTime>
  <Words>364</Words>
  <Application>Microsoft Office PowerPoint</Application>
  <PresentationFormat>Widescreen</PresentationFormat>
  <Paragraphs>103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Year 2–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68</cp:revision>
  <dcterms:created xsi:type="dcterms:W3CDTF">2020-03-20T11:22:32Z</dcterms:created>
  <dcterms:modified xsi:type="dcterms:W3CDTF">2020-04-24T09:34:39Z</dcterms:modified>
</cp:coreProperties>
</file>