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277" r:id="rId3"/>
    <p:sldId id="287" r:id="rId4"/>
    <p:sldId id="301" r:id="rId5"/>
    <p:sldId id="312" r:id="rId6"/>
    <p:sldId id="310" r:id="rId7"/>
    <p:sldId id="311" r:id="rId8"/>
    <p:sldId id="30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  <p14:sldId id="301"/>
            <p14:sldId id="312"/>
            <p14:sldId id="310"/>
            <p14:sldId id="311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Tuesday 5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51917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Today, we are focusing on our prosody skills as well as our comprehension skills.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830943" y="2653541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Prosody is reading fluently with lots of expression.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We are reading poetry today so this is really important.</a:t>
            </a: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4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Step 1: Read the poem slowly to check you know all the words without having to sound stop to sound them out.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30917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70585"/>
              </p:ext>
            </p:extLst>
          </p:nvPr>
        </p:nvGraphicFramePr>
        <p:xfrm>
          <a:off x="696286" y="1825608"/>
          <a:ext cx="7604360" cy="3444240"/>
        </p:xfrm>
        <a:graphic>
          <a:graphicData uri="http://schemas.openxmlformats.org/drawingml/2006/table">
            <a:tbl>
              <a:tblPr/>
              <a:tblGrid>
                <a:gridCol w="760436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 Poem</a:t>
                      </a:r>
                      <a:endParaRPr lang="en-GB" sz="20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glimmering blue sea was calm,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waves floated upon the sand,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seagulls cry was loud and sharp,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flew across the warm land.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sun was shining brightly,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rays lit up the sky,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water danced and tumbled,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day went flying by.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75774"/>
              </p:ext>
            </p:extLst>
          </p:nvPr>
        </p:nvGraphicFramePr>
        <p:xfrm>
          <a:off x="555116" y="5626833"/>
          <a:ext cx="7886700" cy="39624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77133"/>
              </p:ext>
            </p:extLst>
          </p:nvPr>
        </p:nvGraphicFramePr>
        <p:xfrm>
          <a:off x="223298" y="5364002"/>
          <a:ext cx="7886700" cy="2971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C94F-AD66-4F91-9B85-6C4B8F45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Sue and Sally. They are word scientists. </a:t>
            </a:r>
          </a:p>
          <a:p>
            <a:pPr marL="0" indent="0">
              <a:buNone/>
            </a:pPr>
            <a:r>
              <a:rPr lang="en-GB" dirty="0"/>
              <a:t>They think about how words are made and what </a:t>
            </a:r>
          </a:p>
          <a:p>
            <a:pPr marL="0" indent="0">
              <a:buNone/>
            </a:pPr>
            <a:r>
              <a:rPr lang="en-GB" dirty="0"/>
              <a:t>they mean.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CFE9-1D88-45AD-9508-B65B5920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4A15-EB31-4619-975D-4B32D36E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1EB84-384F-4671-BF9E-56C83B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3EFC73-D35F-4F57-B394-4247CEF7E394}"/>
              </a:ext>
            </a:extLst>
          </p:cNvPr>
          <p:cNvSpPr txBox="1">
            <a:spLocks/>
          </p:cNvSpPr>
          <p:nvPr/>
        </p:nvSpPr>
        <p:spPr>
          <a:xfrm>
            <a:off x="628650" y="2849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Today, we are going to focus on questions</a:t>
            </a:r>
            <a:br>
              <a:rPr lang="en-GB" dirty="0"/>
            </a:br>
            <a:r>
              <a:rPr lang="en-GB" dirty="0"/>
              <a:t>about vocabulary and word choice.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BA1A8-48C9-4529-B947-48D98D76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81" y="1507022"/>
            <a:ext cx="4960168" cy="30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AB94-6399-4EF7-9FA9-7183D4FF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78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Today, we are going to focus on questions</a:t>
            </a:r>
            <a:br>
              <a:rPr lang="en-GB" dirty="0"/>
            </a:br>
            <a:r>
              <a:rPr lang="en-GB" dirty="0"/>
              <a:t>about vocabulary and word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1DF5-7711-4ED9-8319-926FE0473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3126"/>
            <a:ext cx="6560369" cy="421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i="1" u="sng" dirty="0">
                <a:solidFill>
                  <a:schemeClr val="tx1"/>
                </a:solidFill>
              </a:rPr>
              <a:t>Sea Poem</a:t>
            </a:r>
            <a:endParaRPr lang="en-GB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The glittering blue sea was calm,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As the waves floated upon the sand,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The seagulls cry was loud and sharp,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As they flew across the warm land.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The sun was shining brightly,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As the rays lit up the sky,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The water danced and tumbled,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As the day went flying by.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4125-CB61-46EB-A527-52485C1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239B-140C-4345-84D7-B08BE97A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3C70E-380C-44AE-9EBA-BA6AA206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2A41A-F449-45EE-B082-0713080B0DDE}"/>
              </a:ext>
            </a:extLst>
          </p:cNvPr>
          <p:cNvSpPr txBox="1"/>
          <p:nvPr/>
        </p:nvSpPr>
        <p:spPr>
          <a:xfrm>
            <a:off x="628650" y="5192785"/>
            <a:ext cx="716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and copy a word in the first verse that mean the same as shining.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AA64EF-C33F-453A-8B2B-5F4F029229B6}"/>
              </a:ext>
            </a:extLst>
          </p:cNvPr>
          <p:cNvCxnSpPr/>
          <p:nvPr/>
        </p:nvCxnSpPr>
        <p:spPr>
          <a:xfrm>
            <a:off x="704675" y="6216242"/>
            <a:ext cx="4882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B4DCE0-4569-48E5-9430-F285C584F725}"/>
              </a:ext>
            </a:extLst>
          </p:cNvPr>
          <p:cNvSpPr txBox="1"/>
          <p:nvPr/>
        </p:nvSpPr>
        <p:spPr>
          <a:xfrm>
            <a:off x="2273417" y="5945993"/>
            <a:ext cx="27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glittering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F56808-4EA9-4105-88D3-CC3316E4F1E8}"/>
              </a:ext>
            </a:extLst>
          </p:cNvPr>
          <p:cNvSpPr/>
          <p:nvPr/>
        </p:nvSpPr>
        <p:spPr>
          <a:xfrm>
            <a:off x="1970889" y="6041661"/>
            <a:ext cx="1409350" cy="34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0E129-F439-4F2B-8D60-58E77044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59" y="1194545"/>
            <a:ext cx="3811090" cy="23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AB94-6399-4EF7-9FA9-7183D4FF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78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Today, we are going to focus on questions</a:t>
            </a:r>
            <a:br>
              <a:rPr lang="en-GB" dirty="0"/>
            </a:br>
            <a:r>
              <a:rPr lang="en-GB" dirty="0"/>
              <a:t>about vocabulary and word choice.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1DF5-7711-4ED9-8319-926FE0473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3126"/>
            <a:ext cx="6560369" cy="4211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i="1" u="sng" dirty="0">
                <a:solidFill>
                  <a:schemeClr val="tx1"/>
                </a:solidFill>
              </a:rPr>
              <a:t>Sea Poem</a:t>
            </a:r>
            <a:endParaRPr lang="en-GB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The glittering blue sea was calm,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As the waves floated upon the sand,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The seagulls cry was loud and sharp,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As they flew across the warm land.</a:t>
            </a:r>
          </a:p>
          <a:p>
            <a:pPr marL="0" indent="0">
              <a:buNone/>
            </a:pPr>
            <a:endParaRPr lang="en-GB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The sun was shining brightly,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As the rays lit up the sky,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The water danced and tumbled,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tx1"/>
                </a:solidFill>
              </a:rPr>
              <a:t>As the day went flying by.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4125-CB61-46EB-A527-52485C1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239B-140C-4345-84D7-B08BE97A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3C70E-380C-44AE-9EBA-BA6AA206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2A41A-F449-45EE-B082-0713080B0DDE}"/>
              </a:ext>
            </a:extLst>
          </p:cNvPr>
          <p:cNvSpPr txBox="1"/>
          <p:nvPr/>
        </p:nvSpPr>
        <p:spPr>
          <a:xfrm>
            <a:off x="628650" y="5192785"/>
            <a:ext cx="716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poem, does the word cry mean....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874A3-833E-4AF4-9A66-BD7CF40F6425}"/>
              </a:ext>
            </a:extLst>
          </p:cNvPr>
          <p:cNvSpPr txBox="1"/>
          <p:nvPr/>
        </p:nvSpPr>
        <p:spPr>
          <a:xfrm>
            <a:off x="713064" y="5637402"/>
            <a:ext cx="5788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seagulls were sad and upset.        </a:t>
            </a:r>
            <a:r>
              <a:rPr lang="en-GB" dirty="0">
                <a:sym typeface="Wingdings 2" panose="05020102010507070707" pitchFamily="18" charset="2"/>
              </a:rPr>
              <a:t></a:t>
            </a:r>
          </a:p>
          <a:p>
            <a:r>
              <a:rPr lang="en-GB" dirty="0"/>
              <a:t>The seagulls were making a noise.     </a:t>
            </a:r>
            <a:r>
              <a:rPr lang="en-GB" dirty="0">
                <a:sym typeface="Wingdings 2" panose="05020102010507070707" pitchFamily="18" charset="2"/>
              </a:rPr>
              <a:t> </a:t>
            </a:r>
            <a:endParaRPr lang="en-GB" dirty="0"/>
          </a:p>
          <a:p>
            <a:r>
              <a:rPr lang="en-GB" dirty="0"/>
              <a:t>The seagulls were flying.                      </a:t>
            </a:r>
            <a:r>
              <a:rPr lang="en-GB" dirty="0">
                <a:sym typeface="Wingdings 2" panose="05020102010507070707" pitchFamily="18" charset="2"/>
              </a:rPr>
              <a:t> 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C98C6-044A-49E5-B8C1-987D973E51DF}"/>
              </a:ext>
            </a:extLst>
          </p:cNvPr>
          <p:cNvSpPr/>
          <p:nvPr/>
        </p:nvSpPr>
        <p:spPr>
          <a:xfrm>
            <a:off x="4211273" y="5629013"/>
            <a:ext cx="486562" cy="97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1ABB2-E1D6-4058-8BB3-43117B83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883"/>
            <a:ext cx="4163196" cy="26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tackle the reading comprehension task.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F94921-A517-43DB-BB1E-22CA275F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899"/>
            <a:ext cx="6560369" cy="469098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should look like this.  If you need an adult to help you read, that’s totally okay! </a:t>
            </a:r>
            <a:r>
              <a:rPr lang="en-GB" dirty="0">
                <a:sym typeface="Wingdings" panose="05000000000000000000" pitchFamily="2" charset="2"/>
              </a:rPr>
              <a:t> We are practising finding the answers.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If you can’t print, don’t worry, read on the screen and write your answers in your book.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E2654-6CE3-48DF-A362-3E2E9472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39" y="3206118"/>
            <a:ext cx="2243224" cy="2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441</Words>
  <Application>Microsoft Office PowerPoint</Application>
  <PresentationFormat>On-screen Show (4:3)</PresentationFormat>
  <Paragraphs>92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Office Theme</vt:lpstr>
      <vt:lpstr>1_Blank</vt:lpstr>
      <vt:lpstr>Tuesday 5th May 2020</vt:lpstr>
      <vt:lpstr>Today, we are focusing on our prosody skills as well as our comprehension skills.    </vt:lpstr>
      <vt:lpstr>Step 1: Read the poem slowly to check you know all the words without having to sound stop to sound them out.</vt:lpstr>
      <vt:lpstr>PowerPoint Presentation</vt:lpstr>
      <vt:lpstr>Today, we are going to focus on questions about vocabulary and word choice.</vt:lpstr>
      <vt:lpstr>Today, we are going to focus on questions about vocabulary and word choice.</vt:lpstr>
      <vt:lpstr>Now, tackle the reading comprehension task.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51</cp:revision>
  <cp:lastPrinted>2019-10-08T11:03:42Z</cp:lastPrinted>
  <dcterms:created xsi:type="dcterms:W3CDTF">2016-12-22T17:25:20Z</dcterms:created>
  <dcterms:modified xsi:type="dcterms:W3CDTF">2020-05-01T12:40:45Z</dcterms:modified>
  <cp:category>Templates</cp:category>
</cp:coreProperties>
</file>