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4" r:id="rId3"/>
    <p:sldId id="265" r:id="rId4"/>
    <p:sldId id="267" r:id="rId5"/>
    <p:sldId id="266" r:id="rId6"/>
    <p:sldId id="268" r:id="rId7"/>
    <p:sldId id="262" r:id="rId8"/>
    <p:sldId id="269" r:id="rId9"/>
    <p:sldId id="270" r:id="rId10"/>
    <p:sldId id="271" r:id="rId11"/>
    <p:sldId id="272" r:id="rId12"/>
    <p:sldId id="27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3" autoAdjust="0"/>
    <p:restoredTop sz="94660"/>
  </p:normalViewPr>
  <p:slideViewPr>
    <p:cSldViewPr snapToGrid="0">
      <p:cViewPr>
        <p:scale>
          <a:sx n="80" d="100"/>
          <a:sy n="80" d="100"/>
        </p:scale>
        <p:origin x="86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Measures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2 – Weighing using grams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BF2D525-5471-4ACA-A803-F5C898D92266}"/>
              </a:ext>
            </a:extLst>
          </p:cNvPr>
          <p:cNvCxnSpPr/>
          <p:nvPr/>
        </p:nvCxnSpPr>
        <p:spPr>
          <a:xfrm>
            <a:off x="1752600" y="2543175"/>
            <a:ext cx="9867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017A92C-0C07-4955-9552-218627B19BA9}"/>
              </a:ext>
            </a:extLst>
          </p:cNvPr>
          <p:cNvSpPr txBox="1"/>
          <p:nvPr/>
        </p:nvSpPr>
        <p:spPr>
          <a:xfrm>
            <a:off x="1495425" y="2714625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F8976D-76A5-43EE-9372-A3F408389C60}"/>
              </a:ext>
            </a:extLst>
          </p:cNvPr>
          <p:cNvSpPr txBox="1"/>
          <p:nvPr/>
        </p:nvSpPr>
        <p:spPr>
          <a:xfrm>
            <a:off x="11020425" y="2714625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500g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1BDE4E-8792-44AD-842C-569BE6247F65}"/>
              </a:ext>
            </a:extLst>
          </p:cNvPr>
          <p:cNvSpPr txBox="1"/>
          <p:nvPr/>
        </p:nvSpPr>
        <p:spPr>
          <a:xfrm>
            <a:off x="2033587" y="4448175"/>
            <a:ext cx="10091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am not going to jump in ones or tens, that would take to long as the numbers are too far apart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38B9EB-8918-4FC9-A02C-AB0F51922C31}"/>
              </a:ext>
            </a:extLst>
          </p:cNvPr>
          <p:cNvSpPr txBox="1"/>
          <p:nvPr/>
        </p:nvSpPr>
        <p:spPr>
          <a:xfrm>
            <a:off x="2033587" y="5067300"/>
            <a:ext cx="100917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 can see these are both hundred numbers as the both end with two zeros.  I am going to count in </a:t>
            </a:r>
          </a:p>
          <a:p>
            <a:r>
              <a:rPr lang="en-GB" dirty="0"/>
              <a:t>100s.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C22E119-A50F-4C90-B07A-272DFB671A2E}"/>
              </a:ext>
            </a:extLst>
          </p:cNvPr>
          <p:cNvSpPr/>
          <p:nvPr/>
        </p:nvSpPr>
        <p:spPr>
          <a:xfrm>
            <a:off x="1771650" y="1854397"/>
            <a:ext cx="2743200" cy="679253"/>
          </a:xfrm>
          <a:custGeom>
            <a:avLst/>
            <a:gdLst>
              <a:gd name="connsiteX0" fmla="*/ 0 w 2743200"/>
              <a:gd name="connsiteY0" fmla="*/ 679253 h 679253"/>
              <a:gd name="connsiteX1" fmla="*/ 152400 w 2743200"/>
              <a:gd name="connsiteY1" fmla="*/ 488753 h 679253"/>
              <a:gd name="connsiteX2" fmla="*/ 180975 w 2743200"/>
              <a:gd name="connsiteY2" fmla="*/ 460178 h 679253"/>
              <a:gd name="connsiteX3" fmla="*/ 209550 w 2743200"/>
              <a:gd name="connsiteY3" fmla="*/ 441128 h 679253"/>
              <a:gd name="connsiteX4" fmla="*/ 257175 w 2743200"/>
              <a:gd name="connsiteY4" fmla="*/ 403028 h 679253"/>
              <a:gd name="connsiteX5" fmla="*/ 352425 w 2743200"/>
              <a:gd name="connsiteY5" fmla="*/ 345878 h 679253"/>
              <a:gd name="connsiteX6" fmla="*/ 381000 w 2743200"/>
              <a:gd name="connsiteY6" fmla="*/ 317303 h 679253"/>
              <a:gd name="connsiteX7" fmla="*/ 438150 w 2743200"/>
              <a:gd name="connsiteY7" fmla="*/ 279203 h 679253"/>
              <a:gd name="connsiteX8" fmla="*/ 466725 w 2743200"/>
              <a:gd name="connsiteY8" fmla="*/ 260153 h 679253"/>
              <a:gd name="connsiteX9" fmla="*/ 495300 w 2743200"/>
              <a:gd name="connsiteY9" fmla="*/ 241103 h 679253"/>
              <a:gd name="connsiteX10" fmla="*/ 523875 w 2743200"/>
              <a:gd name="connsiteY10" fmla="*/ 222053 h 679253"/>
              <a:gd name="connsiteX11" fmla="*/ 552450 w 2743200"/>
              <a:gd name="connsiteY11" fmla="*/ 212528 h 679253"/>
              <a:gd name="connsiteX12" fmla="*/ 609600 w 2743200"/>
              <a:gd name="connsiteY12" fmla="*/ 174428 h 679253"/>
              <a:gd name="connsiteX13" fmla="*/ 647700 w 2743200"/>
              <a:gd name="connsiteY13" fmla="*/ 145853 h 679253"/>
              <a:gd name="connsiteX14" fmla="*/ 676275 w 2743200"/>
              <a:gd name="connsiteY14" fmla="*/ 136328 h 679253"/>
              <a:gd name="connsiteX15" fmla="*/ 742950 w 2743200"/>
              <a:gd name="connsiteY15" fmla="*/ 117278 h 679253"/>
              <a:gd name="connsiteX16" fmla="*/ 819150 w 2743200"/>
              <a:gd name="connsiteY16" fmla="*/ 88703 h 679253"/>
              <a:gd name="connsiteX17" fmla="*/ 933450 w 2743200"/>
              <a:gd name="connsiteY17" fmla="*/ 60128 h 679253"/>
              <a:gd name="connsiteX18" fmla="*/ 1114425 w 2743200"/>
              <a:gd name="connsiteY18" fmla="*/ 41078 h 679253"/>
              <a:gd name="connsiteX19" fmla="*/ 1952625 w 2743200"/>
              <a:gd name="connsiteY19" fmla="*/ 31553 h 679253"/>
              <a:gd name="connsiteX20" fmla="*/ 2066925 w 2743200"/>
              <a:gd name="connsiteY20" fmla="*/ 69653 h 679253"/>
              <a:gd name="connsiteX21" fmla="*/ 2095500 w 2743200"/>
              <a:gd name="connsiteY21" fmla="*/ 79178 h 679253"/>
              <a:gd name="connsiteX22" fmla="*/ 2124075 w 2743200"/>
              <a:gd name="connsiteY22" fmla="*/ 98228 h 679253"/>
              <a:gd name="connsiteX23" fmla="*/ 2152650 w 2743200"/>
              <a:gd name="connsiteY23" fmla="*/ 107753 h 679253"/>
              <a:gd name="connsiteX24" fmla="*/ 2209800 w 2743200"/>
              <a:gd name="connsiteY24" fmla="*/ 145853 h 679253"/>
              <a:gd name="connsiteX25" fmla="*/ 2238375 w 2743200"/>
              <a:gd name="connsiteY25" fmla="*/ 174428 h 679253"/>
              <a:gd name="connsiteX26" fmla="*/ 2295525 w 2743200"/>
              <a:gd name="connsiteY26" fmla="*/ 193478 h 679253"/>
              <a:gd name="connsiteX27" fmla="*/ 2352675 w 2743200"/>
              <a:gd name="connsiteY27" fmla="*/ 231578 h 679253"/>
              <a:gd name="connsiteX28" fmla="*/ 2381250 w 2743200"/>
              <a:gd name="connsiteY28" fmla="*/ 250628 h 679253"/>
              <a:gd name="connsiteX29" fmla="*/ 2409825 w 2743200"/>
              <a:gd name="connsiteY29" fmla="*/ 269678 h 679253"/>
              <a:gd name="connsiteX30" fmla="*/ 2438400 w 2743200"/>
              <a:gd name="connsiteY30" fmla="*/ 279203 h 679253"/>
              <a:gd name="connsiteX31" fmla="*/ 2495550 w 2743200"/>
              <a:gd name="connsiteY31" fmla="*/ 317303 h 679253"/>
              <a:gd name="connsiteX32" fmla="*/ 2524125 w 2743200"/>
              <a:gd name="connsiteY32" fmla="*/ 336353 h 679253"/>
              <a:gd name="connsiteX33" fmla="*/ 2552700 w 2743200"/>
              <a:gd name="connsiteY33" fmla="*/ 355403 h 679253"/>
              <a:gd name="connsiteX34" fmla="*/ 2590800 w 2743200"/>
              <a:gd name="connsiteY34" fmla="*/ 403028 h 679253"/>
              <a:gd name="connsiteX35" fmla="*/ 2628900 w 2743200"/>
              <a:gd name="connsiteY35" fmla="*/ 441128 h 679253"/>
              <a:gd name="connsiteX36" fmla="*/ 2667000 w 2743200"/>
              <a:gd name="connsiteY36" fmla="*/ 526853 h 679253"/>
              <a:gd name="connsiteX37" fmla="*/ 2695575 w 2743200"/>
              <a:gd name="connsiteY37" fmla="*/ 622103 h 679253"/>
              <a:gd name="connsiteX38" fmla="*/ 2724150 w 2743200"/>
              <a:gd name="connsiteY38" fmla="*/ 631628 h 679253"/>
              <a:gd name="connsiteX39" fmla="*/ 2743200 w 2743200"/>
              <a:gd name="connsiteY39" fmla="*/ 669728 h 679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43200" h="679253">
                <a:moveTo>
                  <a:pt x="0" y="679253"/>
                </a:moveTo>
                <a:cubicBezTo>
                  <a:pt x="50800" y="615753"/>
                  <a:pt x="100609" y="551447"/>
                  <a:pt x="152400" y="488753"/>
                </a:cubicBezTo>
                <a:cubicBezTo>
                  <a:pt x="160979" y="478368"/>
                  <a:pt x="170627" y="468802"/>
                  <a:pt x="180975" y="460178"/>
                </a:cubicBezTo>
                <a:cubicBezTo>
                  <a:pt x="189769" y="452849"/>
                  <a:pt x="200392" y="447997"/>
                  <a:pt x="209550" y="441128"/>
                </a:cubicBezTo>
                <a:cubicBezTo>
                  <a:pt x="225814" y="428930"/>
                  <a:pt x="240259" y="414305"/>
                  <a:pt x="257175" y="403028"/>
                </a:cubicBezTo>
                <a:cubicBezTo>
                  <a:pt x="302272" y="372963"/>
                  <a:pt x="305198" y="393105"/>
                  <a:pt x="352425" y="345878"/>
                </a:cubicBezTo>
                <a:cubicBezTo>
                  <a:pt x="361950" y="336353"/>
                  <a:pt x="370367" y="325573"/>
                  <a:pt x="381000" y="317303"/>
                </a:cubicBezTo>
                <a:cubicBezTo>
                  <a:pt x="399072" y="303247"/>
                  <a:pt x="419100" y="291903"/>
                  <a:pt x="438150" y="279203"/>
                </a:cubicBezTo>
                <a:lnTo>
                  <a:pt x="466725" y="260153"/>
                </a:lnTo>
                <a:lnTo>
                  <a:pt x="495300" y="241103"/>
                </a:lnTo>
                <a:cubicBezTo>
                  <a:pt x="504825" y="234753"/>
                  <a:pt x="513015" y="225673"/>
                  <a:pt x="523875" y="222053"/>
                </a:cubicBezTo>
                <a:lnTo>
                  <a:pt x="552450" y="212528"/>
                </a:lnTo>
                <a:cubicBezTo>
                  <a:pt x="618948" y="146030"/>
                  <a:pt x="545271" y="211187"/>
                  <a:pt x="609600" y="174428"/>
                </a:cubicBezTo>
                <a:cubicBezTo>
                  <a:pt x="623383" y="166552"/>
                  <a:pt x="633917" y="153729"/>
                  <a:pt x="647700" y="145853"/>
                </a:cubicBezTo>
                <a:cubicBezTo>
                  <a:pt x="656417" y="140872"/>
                  <a:pt x="666621" y="139086"/>
                  <a:pt x="676275" y="136328"/>
                </a:cubicBezTo>
                <a:cubicBezTo>
                  <a:pt x="690517" y="132259"/>
                  <a:pt x="727725" y="124891"/>
                  <a:pt x="742950" y="117278"/>
                </a:cubicBezTo>
                <a:cubicBezTo>
                  <a:pt x="808354" y="84576"/>
                  <a:pt x="727266" y="107080"/>
                  <a:pt x="819150" y="88703"/>
                </a:cubicBezTo>
                <a:cubicBezTo>
                  <a:pt x="881284" y="57636"/>
                  <a:pt x="841109" y="72440"/>
                  <a:pt x="933450" y="60128"/>
                </a:cubicBezTo>
                <a:cubicBezTo>
                  <a:pt x="1057882" y="43537"/>
                  <a:pt x="943848" y="55293"/>
                  <a:pt x="1114425" y="41078"/>
                </a:cubicBezTo>
                <a:cubicBezTo>
                  <a:pt x="1437060" y="-39581"/>
                  <a:pt x="1164445" y="21701"/>
                  <a:pt x="1952625" y="31553"/>
                </a:cubicBezTo>
                <a:lnTo>
                  <a:pt x="2066925" y="69653"/>
                </a:lnTo>
                <a:cubicBezTo>
                  <a:pt x="2076450" y="72828"/>
                  <a:pt x="2087146" y="73609"/>
                  <a:pt x="2095500" y="79178"/>
                </a:cubicBezTo>
                <a:cubicBezTo>
                  <a:pt x="2105025" y="85528"/>
                  <a:pt x="2113836" y="93108"/>
                  <a:pt x="2124075" y="98228"/>
                </a:cubicBezTo>
                <a:cubicBezTo>
                  <a:pt x="2133055" y="102718"/>
                  <a:pt x="2143873" y="102877"/>
                  <a:pt x="2152650" y="107753"/>
                </a:cubicBezTo>
                <a:cubicBezTo>
                  <a:pt x="2172664" y="118872"/>
                  <a:pt x="2193611" y="129664"/>
                  <a:pt x="2209800" y="145853"/>
                </a:cubicBezTo>
                <a:cubicBezTo>
                  <a:pt x="2219325" y="155378"/>
                  <a:pt x="2226600" y="167886"/>
                  <a:pt x="2238375" y="174428"/>
                </a:cubicBezTo>
                <a:cubicBezTo>
                  <a:pt x="2255928" y="184180"/>
                  <a:pt x="2278817" y="182339"/>
                  <a:pt x="2295525" y="193478"/>
                </a:cubicBezTo>
                <a:lnTo>
                  <a:pt x="2352675" y="231578"/>
                </a:lnTo>
                <a:lnTo>
                  <a:pt x="2381250" y="250628"/>
                </a:lnTo>
                <a:cubicBezTo>
                  <a:pt x="2390775" y="256978"/>
                  <a:pt x="2398965" y="266058"/>
                  <a:pt x="2409825" y="269678"/>
                </a:cubicBezTo>
                <a:cubicBezTo>
                  <a:pt x="2419350" y="272853"/>
                  <a:pt x="2429623" y="274327"/>
                  <a:pt x="2438400" y="279203"/>
                </a:cubicBezTo>
                <a:cubicBezTo>
                  <a:pt x="2458414" y="290322"/>
                  <a:pt x="2476500" y="304603"/>
                  <a:pt x="2495550" y="317303"/>
                </a:cubicBezTo>
                <a:lnTo>
                  <a:pt x="2524125" y="336353"/>
                </a:lnTo>
                <a:lnTo>
                  <a:pt x="2552700" y="355403"/>
                </a:lnTo>
                <a:cubicBezTo>
                  <a:pt x="2576641" y="427227"/>
                  <a:pt x="2541561" y="341480"/>
                  <a:pt x="2590800" y="403028"/>
                </a:cubicBezTo>
                <a:cubicBezTo>
                  <a:pt x="2627745" y="449210"/>
                  <a:pt x="2566555" y="420346"/>
                  <a:pt x="2628900" y="441128"/>
                </a:cubicBezTo>
                <a:cubicBezTo>
                  <a:pt x="2651570" y="509138"/>
                  <a:pt x="2636811" y="481570"/>
                  <a:pt x="2667000" y="526853"/>
                </a:cubicBezTo>
                <a:cubicBezTo>
                  <a:pt x="2670400" y="540455"/>
                  <a:pt x="2689251" y="619995"/>
                  <a:pt x="2695575" y="622103"/>
                </a:cubicBezTo>
                <a:lnTo>
                  <a:pt x="2724150" y="631628"/>
                </a:lnTo>
                <a:cubicBezTo>
                  <a:pt x="2735095" y="664463"/>
                  <a:pt x="2726575" y="653103"/>
                  <a:pt x="2743200" y="6697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D28302A-2878-4BCF-B9BD-433F2DA3FCB7}"/>
              </a:ext>
            </a:extLst>
          </p:cNvPr>
          <p:cNvSpPr/>
          <p:nvPr/>
        </p:nvSpPr>
        <p:spPr>
          <a:xfrm>
            <a:off x="4581525" y="1695450"/>
            <a:ext cx="3295650" cy="838200"/>
          </a:xfrm>
          <a:custGeom>
            <a:avLst/>
            <a:gdLst>
              <a:gd name="connsiteX0" fmla="*/ 0 w 3295650"/>
              <a:gd name="connsiteY0" fmla="*/ 819150 h 838200"/>
              <a:gd name="connsiteX1" fmla="*/ 895350 w 3295650"/>
              <a:gd name="connsiteY1" fmla="*/ 228600 h 838200"/>
              <a:gd name="connsiteX2" fmla="*/ 942975 w 3295650"/>
              <a:gd name="connsiteY2" fmla="*/ 219075 h 838200"/>
              <a:gd name="connsiteX3" fmla="*/ 981075 w 3295650"/>
              <a:gd name="connsiteY3" fmla="*/ 200025 h 838200"/>
              <a:gd name="connsiteX4" fmla="*/ 1009650 w 3295650"/>
              <a:gd name="connsiteY4" fmla="*/ 190500 h 838200"/>
              <a:gd name="connsiteX5" fmla="*/ 1038225 w 3295650"/>
              <a:gd name="connsiteY5" fmla="*/ 171450 h 838200"/>
              <a:gd name="connsiteX6" fmla="*/ 1085850 w 3295650"/>
              <a:gd name="connsiteY6" fmla="*/ 161925 h 838200"/>
              <a:gd name="connsiteX7" fmla="*/ 1123950 w 3295650"/>
              <a:gd name="connsiteY7" fmla="*/ 142875 h 838200"/>
              <a:gd name="connsiteX8" fmla="*/ 1228725 w 3295650"/>
              <a:gd name="connsiteY8" fmla="*/ 114300 h 838200"/>
              <a:gd name="connsiteX9" fmla="*/ 1352550 w 3295650"/>
              <a:gd name="connsiteY9" fmla="*/ 76200 h 838200"/>
              <a:gd name="connsiteX10" fmla="*/ 1419225 w 3295650"/>
              <a:gd name="connsiteY10" fmla="*/ 57150 h 838200"/>
              <a:gd name="connsiteX11" fmla="*/ 1495425 w 3295650"/>
              <a:gd name="connsiteY11" fmla="*/ 47625 h 838200"/>
              <a:gd name="connsiteX12" fmla="*/ 1562100 w 3295650"/>
              <a:gd name="connsiteY12" fmla="*/ 38100 h 838200"/>
              <a:gd name="connsiteX13" fmla="*/ 1647825 w 3295650"/>
              <a:gd name="connsiteY13" fmla="*/ 19050 h 838200"/>
              <a:gd name="connsiteX14" fmla="*/ 1800225 w 3295650"/>
              <a:gd name="connsiteY14" fmla="*/ 0 h 838200"/>
              <a:gd name="connsiteX15" fmla="*/ 2286000 w 3295650"/>
              <a:gd name="connsiteY15" fmla="*/ 9525 h 838200"/>
              <a:gd name="connsiteX16" fmla="*/ 2343150 w 3295650"/>
              <a:gd name="connsiteY16" fmla="*/ 28575 h 838200"/>
              <a:gd name="connsiteX17" fmla="*/ 2400300 w 3295650"/>
              <a:gd name="connsiteY17" fmla="*/ 38100 h 838200"/>
              <a:gd name="connsiteX18" fmla="*/ 2457450 w 3295650"/>
              <a:gd name="connsiteY18" fmla="*/ 57150 h 838200"/>
              <a:gd name="connsiteX19" fmla="*/ 2495550 w 3295650"/>
              <a:gd name="connsiteY19" fmla="*/ 66675 h 838200"/>
              <a:gd name="connsiteX20" fmla="*/ 2581275 w 3295650"/>
              <a:gd name="connsiteY20" fmla="*/ 85725 h 838200"/>
              <a:gd name="connsiteX21" fmla="*/ 2647950 w 3295650"/>
              <a:gd name="connsiteY21" fmla="*/ 114300 h 838200"/>
              <a:gd name="connsiteX22" fmla="*/ 2686050 w 3295650"/>
              <a:gd name="connsiteY22" fmla="*/ 123825 h 838200"/>
              <a:gd name="connsiteX23" fmla="*/ 2724150 w 3295650"/>
              <a:gd name="connsiteY23" fmla="*/ 152400 h 838200"/>
              <a:gd name="connsiteX24" fmla="*/ 2800350 w 3295650"/>
              <a:gd name="connsiteY24" fmla="*/ 171450 h 838200"/>
              <a:gd name="connsiteX25" fmla="*/ 2838450 w 3295650"/>
              <a:gd name="connsiteY25" fmla="*/ 200025 h 838200"/>
              <a:gd name="connsiteX26" fmla="*/ 2867025 w 3295650"/>
              <a:gd name="connsiteY26" fmla="*/ 209550 h 838200"/>
              <a:gd name="connsiteX27" fmla="*/ 2905125 w 3295650"/>
              <a:gd name="connsiteY27" fmla="*/ 228600 h 838200"/>
              <a:gd name="connsiteX28" fmla="*/ 2981325 w 3295650"/>
              <a:gd name="connsiteY28" fmla="*/ 295275 h 838200"/>
              <a:gd name="connsiteX29" fmla="*/ 3038475 w 3295650"/>
              <a:gd name="connsiteY29" fmla="*/ 352425 h 838200"/>
              <a:gd name="connsiteX30" fmla="*/ 3057525 w 3295650"/>
              <a:gd name="connsiteY30" fmla="*/ 381000 h 838200"/>
              <a:gd name="connsiteX31" fmla="*/ 3086100 w 3295650"/>
              <a:gd name="connsiteY31" fmla="*/ 390525 h 838200"/>
              <a:gd name="connsiteX32" fmla="*/ 3114675 w 3295650"/>
              <a:gd name="connsiteY32" fmla="*/ 409575 h 838200"/>
              <a:gd name="connsiteX33" fmla="*/ 3152775 w 3295650"/>
              <a:gd name="connsiteY33" fmla="*/ 466725 h 838200"/>
              <a:gd name="connsiteX34" fmla="*/ 3171825 w 3295650"/>
              <a:gd name="connsiteY34" fmla="*/ 495300 h 838200"/>
              <a:gd name="connsiteX35" fmla="*/ 3190875 w 3295650"/>
              <a:gd name="connsiteY35" fmla="*/ 552450 h 838200"/>
              <a:gd name="connsiteX36" fmla="*/ 3209925 w 3295650"/>
              <a:gd name="connsiteY36" fmla="*/ 581025 h 838200"/>
              <a:gd name="connsiteX37" fmla="*/ 3228975 w 3295650"/>
              <a:gd name="connsiteY37" fmla="*/ 638175 h 838200"/>
              <a:gd name="connsiteX38" fmla="*/ 3248025 w 3295650"/>
              <a:gd name="connsiteY38" fmla="*/ 695325 h 838200"/>
              <a:gd name="connsiteX39" fmla="*/ 3276600 w 3295650"/>
              <a:gd name="connsiteY39" fmla="*/ 781050 h 838200"/>
              <a:gd name="connsiteX40" fmla="*/ 3286125 w 3295650"/>
              <a:gd name="connsiteY40" fmla="*/ 809625 h 838200"/>
              <a:gd name="connsiteX41" fmla="*/ 3295650 w 3295650"/>
              <a:gd name="connsiteY41" fmla="*/ 83820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295650" h="838200">
                <a:moveTo>
                  <a:pt x="0" y="819150"/>
                </a:moveTo>
                <a:cubicBezTo>
                  <a:pt x="298450" y="622300"/>
                  <a:pt x="593722" y="420545"/>
                  <a:pt x="895350" y="228600"/>
                </a:cubicBezTo>
                <a:cubicBezTo>
                  <a:pt x="909008" y="219908"/>
                  <a:pt x="927616" y="224195"/>
                  <a:pt x="942975" y="219075"/>
                </a:cubicBezTo>
                <a:cubicBezTo>
                  <a:pt x="956445" y="214585"/>
                  <a:pt x="968024" y="205618"/>
                  <a:pt x="981075" y="200025"/>
                </a:cubicBezTo>
                <a:cubicBezTo>
                  <a:pt x="990303" y="196070"/>
                  <a:pt x="1000670" y="194990"/>
                  <a:pt x="1009650" y="190500"/>
                </a:cubicBezTo>
                <a:cubicBezTo>
                  <a:pt x="1019889" y="185380"/>
                  <a:pt x="1027506" y="175470"/>
                  <a:pt x="1038225" y="171450"/>
                </a:cubicBezTo>
                <a:cubicBezTo>
                  <a:pt x="1053384" y="165766"/>
                  <a:pt x="1069975" y="165100"/>
                  <a:pt x="1085850" y="161925"/>
                </a:cubicBezTo>
                <a:cubicBezTo>
                  <a:pt x="1098550" y="155575"/>
                  <a:pt x="1110767" y="148148"/>
                  <a:pt x="1123950" y="142875"/>
                </a:cubicBezTo>
                <a:cubicBezTo>
                  <a:pt x="1172289" y="123539"/>
                  <a:pt x="1180896" y="123866"/>
                  <a:pt x="1228725" y="114300"/>
                </a:cubicBezTo>
                <a:cubicBezTo>
                  <a:pt x="1346017" y="64032"/>
                  <a:pt x="1245299" y="100950"/>
                  <a:pt x="1352550" y="76200"/>
                </a:cubicBezTo>
                <a:cubicBezTo>
                  <a:pt x="1375072" y="71003"/>
                  <a:pt x="1396560" y="61683"/>
                  <a:pt x="1419225" y="57150"/>
                </a:cubicBezTo>
                <a:cubicBezTo>
                  <a:pt x="1444326" y="52130"/>
                  <a:pt x="1470052" y="51008"/>
                  <a:pt x="1495425" y="47625"/>
                </a:cubicBezTo>
                <a:cubicBezTo>
                  <a:pt x="1517679" y="44658"/>
                  <a:pt x="1540034" y="42237"/>
                  <a:pt x="1562100" y="38100"/>
                </a:cubicBezTo>
                <a:cubicBezTo>
                  <a:pt x="1590871" y="32705"/>
                  <a:pt x="1619121" y="24791"/>
                  <a:pt x="1647825" y="19050"/>
                </a:cubicBezTo>
                <a:cubicBezTo>
                  <a:pt x="1706908" y="7233"/>
                  <a:pt x="1734566" y="6566"/>
                  <a:pt x="1800225" y="0"/>
                </a:cubicBezTo>
                <a:cubicBezTo>
                  <a:pt x="1962150" y="3175"/>
                  <a:pt x="2124268" y="1013"/>
                  <a:pt x="2286000" y="9525"/>
                </a:cubicBezTo>
                <a:cubicBezTo>
                  <a:pt x="2306053" y="10580"/>
                  <a:pt x="2323669" y="23705"/>
                  <a:pt x="2343150" y="28575"/>
                </a:cubicBezTo>
                <a:cubicBezTo>
                  <a:pt x="2361886" y="33259"/>
                  <a:pt x="2381564" y="33416"/>
                  <a:pt x="2400300" y="38100"/>
                </a:cubicBezTo>
                <a:cubicBezTo>
                  <a:pt x="2419781" y="42970"/>
                  <a:pt x="2437969" y="52280"/>
                  <a:pt x="2457450" y="57150"/>
                </a:cubicBezTo>
                <a:cubicBezTo>
                  <a:pt x="2470150" y="60325"/>
                  <a:pt x="2482771" y="63835"/>
                  <a:pt x="2495550" y="66675"/>
                </a:cubicBezTo>
                <a:cubicBezTo>
                  <a:pt x="2539744" y="76496"/>
                  <a:pt x="2540623" y="74110"/>
                  <a:pt x="2581275" y="85725"/>
                </a:cubicBezTo>
                <a:cubicBezTo>
                  <a:pt x="2647503" y="104647"/>
                  <a:pt x="2566670" y="83820"/>
                  <a:pt x="2647950" y="114300"/>
                </a:cubicBezTo>
                <a:cubicBezTo>
                  <a:pt x="2660207" y="118897"/>
                  <a:pt x="2673350" y="120650"/>
                  <a:pt x="2686050" y="123825"/>
                </a:cubicBezTo>
                <a:cubicBezTo>
                  <a:pt x="2698750" y="133350"/>
                  <a:pt x="2710367" y="144524"/>
                  <a:pt x="2724150" y="152400"/>
                </a:cubicBezTo>
                <a:cubicBezTo>
                  <a:pt x="2739921" y="161412"/>
                  <a:pt x="2788291" y="169038"/>
                  <a:pt x="2800350" y="171450"/>
                </a:cubicBezTo>
                <a:cubicBezTo>
                  <a:pt x="2813050" y="180975"/>
                  <a:pt x="2824667" y="192149"/>
                  <a:pt x="2838450" y="200025"/>
                </a:cubicBezTo>
                <a:cubicBezTo>
                  <a:pt x="2847167" y="205006"/>
                  <a:pt x="2857797" y="205595"/>
                  <a:pt x="2867025" y="209550"/>
                </a:cubicBezTo>
                <a:cubicBezTo>
                  <a:pt x="2880076" y="215143"/>
                  <a:pt x="2892425" y="222250"/>
                  <a:pt x="2905125" y="228600"/>
                </a:cubicBezTo>
                <a:cubicBezTo>
                  <a:pt x="2959100" y="309562"/>
                  <a:pt x="2870200" y="184150"/>
                  <a:pt x="2981325" y="295275"/>
                </a:cubicBezTo>
                <a:cubicBezTo>
                  <a:pt x="3000375" y="314325"/>
                  <a:pt x="3023531" y="330009"/>
                  <a:pt x="3038475" y="352425"/>
                </a:cubicBezTo>
                <a:cubicBezTo>
                  <a:pt x="3044825" y="361950"/>
                  <a:pt x="3048586" y="373849"/>
                  <a:pt x="3057525" y="381000"/>
                </a:cubicBezTo>
                <a:cubicBezTo>
                  <a:pt x="3065365" y="387272"/>
                  <a:pt x="3077120" y="386035"/>
                  <a:pt x="3086100" y="390525"/>
                </a:cubicBezTo>
                <a:cubicBezTo>
                  <a:pt x="3096339" y="395645"/>
                  <a:pt x="3105150" y="403225"/>
                  <a:pt x="3114675" y="409575"/>
                </a:cubicBezTo>
                <a:lnTo>
                  <a:pt x="3152775" y="466725"/>
                </a:lnTo>
                <a:cubicBezTo>
                  <a:pt x="3159125" y="476250"/>
                  <a:pt x="3168205" y="484440"/>
                  <a:pt x="3171825" y="495300"/>
                </a:cubicBezTo>
                <a:cubicBezTo>
                  <a:pt x="3178175" y="514350"/>
                  <a:pt x="3179736" y="535742"/>
                  <a:pt x="3190875" y="552450"/>
                </a:cubicBezTo>
                <a:cubicBezTo>
                  <a:pt x="3197225" y="561975"/>
                  <a:pt x="3205276" y="570564"/>
                  <a:pt x="3209925" y="581025"/>
                </a:cubicBezTo>
                <a:cubicBezTo>
                  <a:pt x="3218080" y="599375"/>
                  <a:pt x="3222625" y="619125"/>
                  <a:pt x="3228975" y="638175"/>
                </a:cubicBezTo>
                <a:lnTo>
                  <a:pt x="3248025" y="695325"/>
                </a:lnTo>
                <a:lnTo>
                  <a:pt x="3276600" y="781050"/>
                </a:lnTo>
                <a:lnTo>
                  <a:pt x="3286125" y="809625"/>
                </a:lnTo>
                <a:lnTo>
                  <a:pt x="3295650" y="8382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A62DF5E-3548-4991-AD8C-9C5609C58ACE}"/>
              </a:ext>
            </a:extLst>
          </p:cNvPr>
          <p:cNvSpPr/>
          <p:nvPr/>
        </p:nvSpPr>
        <p:spPr>
          <a:xfrm>
            <a:off x="7905750" y="1702600"/>
            <a:ext cx="3314700" cy="850100"/>
          </a:xfrm>
          <a:custGeom>
            <a:avLst/>
            <a:gdLst>
              <a:gd name="connsiteX0" fmla="*/ 0 w 3314700"/>
              <a:gd name="connsiteY0" fmla="*/ 850100 h 850100"/>
              <a:gd name="connsiteX1" fmla="*/ 28575 w 3314700"/>
              <a:gd name="connsiteY1" fmla="*/ 802475 h 850100"/>
              <a:gd name="connsiteX2" fmla="*/ 57150 w 3314700"/>
              <a:gd name="connsiteY2" fmla="*/ 773900 h 850100"/>
              <a:gd name="connsiteX3" fmla="*/ 76200 w 3314700"/>
              <a:gd name="connsiteY3" fmla="*/ 745325 h 850100"/>
              <a:gd name="connsiteX4" fmla="*/ 133350 w 3314700"/>
              <a:gd name="connsiteY4" fmla="*/ 669125 h 850100"/>
              <a:gd name="connsiteX5" fmla="*/ 200025 w 3314700"/>
              <a:gd name="connsiteY5" fmla="*/ 564350 h 850100"/>
              <a:gd name="connsiteX6" fmla="*/ 238125 w 3314700"/>
              <a:gd name="connsiteY6" fmla="*/ 516725 h 850100"/>
              <a:gd name="connsiteX7" fmla="*/ 276225 w 3314700"/>
              <a:gd name="connsiteY7" fmla="*/ 459575 h 850100"/>
              <a:gd name="connsiteX8" fmla="*/ 295275 w 3314700"/>
              <a:gd name="connsiteY8" fmla="*/ 431000 h 850100"/>
              <a:gd name="connsiteX9" fmla="*/ 304800 w 3314700"/>
              <a:gd name="connsiteY9" fmla="*/ 402425 h 850100"/>
              <a:gd name="connsiteX10" fmla="*/ 466725 w 3314700"/>
              <a:gd name="connsiteY10" fmla="*/ 259550 h 850100"/>
              <a:gd name="connsiteX11" fmla="*/ 504825 w 3314700"/>
              <a:gd name="connsiteY11" fmla="*/ 221450 h 850100"/>
              <a:gd name="connsiteX12" fmla="*/ 561975 w 3314700"/>
              <a:gd name="connsiteY12" fmla="*/ 202400 h 850100"/>
              <a:gd name="connsiteX13" fmla="*/ 590550 w 3314700"/>
              <a:gd name="connsiteY13" fmla="*/ 173825 h 850100"/>
              <a:gd name="connsiteX14" fmla="*/ 619125 w 3314700"/>
              <a:gd name="connsiteY14" fmla="*/ 164300 h 850100"/>
              <a:gd name="connsiteX15" fmla="*/ 657225 w 3314700"/>
              <a:gd name="connsiteY15" fmla="*/ 145250 h 850100"/>
              <a:gd name="connsiteX16" fmla="*/ 685800 w 3314700"/>
              <a:gd name="connsiteY16" fmla="*/ 135725 h 850100"/>
              <a:gd name="connsiteX17" fmla="*/ 752475 w 3314700"/>
              <a:gd name="connsiteY17" fmla="*/ 107150 h 850100"/>
              <a:gd name="connsiteX18" fmla="*/ 781050 w 3314700"/>
              <a:gd name="connsiteY18" fmla="*/ 88100 h 850100"/>
              <a:gd name="connsiteX19" fmla="*/ 1000125 w 3314700"/>
              <a:gd name="connsiteY19" fmla="*/ 59525 h 850100"/>
              <a:gd name="connsiteX20" fmla="*/ 1143000 w 3314700"/>
              <a:gd name="connsiteY20" fmla="*/ 40475 h 850100"/>
              <a:gd name="connsiteX21" fmla="*/ 1800225 w 3314700"/>
              <a:gd name="connsiteY21" fmla="*/ 21425 h 850100"/>
              <a:gd name="connsiteX22" fmla="*/ 2209800 w 3314700"/>
              <a:gd name="connsiteY22" fmla="*/ 21425 h 850100"/>
              <a:gd name="connsiteX23" fmla="*/ 2266950 w 3314700"/>
              <a:gd name="connsiteY23" fmla="*/ 30950 h 850100"/>
              <a:gd name="connsiteX24" fmla="*/ 2333625 w 3314700"/>
              <a:gd name="connsiteY24" fmla="*/ 59525 h 850100"/>
              <a:gd name="connsiteX25" fmla="*/ 2457450 w 3314700"/>
              <a:gd name="connsiteY25" fmla="*/ 97625 h 850100"/>
              <a:gd name="connsiteX26" fmla="*/ 2524125 w 3314700"/>
              <a:gd name="connsiteY26" fmla="*/ 135725 h 850100"/>
              <a:gd name="connsiteX27" fmla="*/ 2562225 w 3314700"/>
              <a:gd name="connsiteY27" fmla="*/ 145250 h 850100"/>
              <a:gd name="connsiteX28" fmla="*/ 2667000 w 3314700"/>
              <a:gd name="connsiteY28" fmla="*/ 173825 h 850100"/>
              <a:gd name="connsiteX29" fmla="*/ 2714625 w 3314700"/>
              <a:gd name="connsiteY29" fmla="*/ 183350 h 850100"/>
              <a:gd name="connsiteX30" fmla="*/ 2743200 w 3314700"/>
              <a:gd name="connsiteY30" fmla="*/ 192875 h 850100"/>
              <a:gd name="connsiteX31" fmla="*/ 2781300 w 3314700"/>
              <a:gd name="connsiteY31" fmla="*/ 202400 h 850100"/>
              <a:gd name="connsiteX32" fmla="*/ 2876550 w 3314700"/>
              <a:gd name="connsiteY32" fmla="*/ 250025 h 850100"/>
              <a:gd name="connsiteX33" fmla="*/ 2933700 w 3314700"/>
              <a:gd name="connsiteY33" fmla="*/ 297650 h 850100"/>
              <a:gd name="connsiteX34" fmla="*/ 2952750 w 3314700"/>
              <a:gd name="connsiteY34" fmla="*/ 326225 h 850100"/>
              <a:gd name="connsiteX35" fmla="*/ 2981325 w 3314700"/>
              <a:gd name="connsiteY35" fmla="*/ 335750 h 850100"/>
              <a:gd name="connsiteX36" fmla="*/ 3009900 w 3314700"/>
              <a:gd name="connsiteY36" fmla="*/ 364325 h 850100"/>
              <a:gd name="connsiteX37" fmla="*/ 3028950 w 3314700"/>
              <a:gd name="connsiteY37" fmla="*/ 392900 h 850100"/>
              <a:gd name="connsiteX38" fmla="*/ 3057525 w 3314700"/>
              <a:gd name="connsiteY38" fmla="*/ 402425 h 850100"/>
              <a:gd name="connsiteX39" fmla="*/ 3086100 w 3314700"/>
              <a:gd name="connsiteY39" fmla="*/ 431000 h 850100"/>
              <a:gd name="connsiteX40" fmla="*/ 3114675 w 3314700"/>
              <a:gd name="connsiteY40" fmla="*/ 450050 h 850100"/>
              <a:gd name="connsiteX41" fmla="*/ 3171825 w 3314700"/>
              <a:gd name="connsiteY41" fmla="*/ 507200 h 850100"/>
              <a:gd name="connsiteX42" fmla="*/ 3190875 w 3314700"/>
              <a:gd name="connsiteY42" fmla="*/ 535775 h 850100"/>
              <a:gd name="connsiteX43" fmla="*/ 3219450 w 3314700"/>
              <a:gd name="connsiteY43" fmla="*/ 554825 h 850100"/>
              <a:gd name="connsiteX44" fmla="*/ 3238500 w 3314700"/>
              <a:gd name="connsiteY44" fmla="*/ 611975 h 850100"/>
              <a:gd name="connsiteX45" fmla="*/ 3257550 w 3314700"/>
              <a:gd name="connsiteY45" fmla="*/ 640550 h 850100"/>
              <a:gd name="connsiteX46" fmla="*/ 3286125 w 3314700"/>
              <a:gd name="connsiteY46" fmla="*/ 697700 h 850100"/>
              <a:gd name="connsiteX47" fmla="*/ 3305175 w 3314700"/>
              <a:gd name="connsiteY47" fmla="*/ 812000 h 850100"/>
              <a:gd name="connsiteX48" fmla="*/ 3314700 w 3314700"/>
              <a:gd name="connsiteY48" fmla="*/ 821525 h 85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314700" h="850100">
                <a:moveTo>
                  <a:pt x="0" y="850100"/>
                </a:moveTo>
                <a:cubicBezTo>
                  <a:pt x="9525" y="834225"/>
                  <a:pt x="17467" y="817286"/>
                  <a:pt x="28575" y="802475"/>
                </a:cubicBezTo>
                <a:cubicBezTo>
                  <a:pt x="36657" y="791699"/>
                  <a:pt x="48526" y="784248"/>
                  <a:pt x="57150" y="773900"/>
                </a:cubicBezTo>
                <a:cubicBezTo>
                  <a:pt x="64479" y="765106"/>
                  <a:pt x="69467" y="754583"/>
                  <a:pt x="76200" y="745325"/>
                </a:cubicBezTo>
                <a:cubicBezTo>
                  <a:pt x="94874" y="719648"/>
                  <a:pt x="117015" y="696350"/>
                  <a:pt x="133350" y="669125"/>
                </a:cubicBezTo>
                <a:cubicBezTo>
                  <a:pt x="150237" y="640979"/>
                  <a:pt x="180677" y="588535"/>
                  <a:pt x="200025" y="564350"/>
                </a:cubicBezTo>
                <a:cubicBezTo>
                  <a:pt x="212725" y="548475"/>
                  <a:pt x="226168" y="533167"/>
                  <a:pt x="238125" y="516725"/>
                </a:cubicBezTo>
                <a:cubicBezTo>
                  <a:pt x="251591" y="498209"/>
                  <a:pt x="263525" y="478625"/>
                  <a:pt x="276225" y="459575"/>
                </a:cubicBezTo>
                <a:cubicBezTo>
                  <a:pt x="282575" y="450050"/>
                  <a:pt x="291655" y="441860"/>
                  <a:pt x="295275" y="431000"/>
                </a:cubicBezTo>
                <a:cubicBezTo>
                  <a:pt x="298450" y="421475"/>
                  <a:pt x="298442" y="410196"/>
                  <a:pt x="304800" y="402425"/>
                </a:cubicBezTo>
                <a:cubicBezTo>
                  <a:pt x="417998" y="264071"/>
                  <a:pt x="341156" y="385119"/>
                  <a:pt x="466725" y="259550"/>
                </a:cubicBezTo>
                <a:cubicBezTo>
                  <a:pt x="479425" y="246850"/>
                  <a:pt x="489424" y="230691"/>
                  <a:pt x="504825" y="221450"/>
                </a:cubicBezTo>
                <a:cubicBezTo>
                  <a:pt x="522044" y="211119"/>
                  <a:pt x="561975" y="202400"/>
                  <a:pt x="561975" y="202400"/>
                </a:cubicBezTo>
                <a:cubicBezTo>
                  <a:pt x="571500" y="192875"/>
                  <a:pt x="579342" y="181297"/>
                  <a:pt x="590550" y="173825"/>
                </a:cubicBezTo>
                <a:cubicBezTo>
                  <a:pt x="598904" y="168256"/>
                  <a:pt x="609897" y="168255"/>
                  <a:pt x="619125" y="164300"/>
                </a:cubicBezTo>
                <a:cubicBezTo>
                  <a:pt x="632176" y="158707"/>
                  <a:pt x="644174" y="150843"/>
                  <a:pt x="657225" y="145250"/>
                </a:cubicBezTo>
                <a:cubicBezTo>
                  <a:pt x="666453" y="141295"/>
                  <a:pt x="676820" y="140215"/>
                  <a:pt x="685800" y="135725"/>
                </a:cubicBezTo>
                <a:cubicBezTo>
                  <a:pt x="751579" y="102836"/>
                  <a:pt x="673181" y="126974"/>
                  <a:pt x="752475" y="107150"/>
                </a:cubicBezTo>
                <a:cubicBezTo>
                  <a:pt x="762000" y="100800"/>
                  <a:pt x="769989" y="91050"/>
                  <a:pt x="781050" y="88100"/>
                </a:cubicBezTo>
                <a:cubicBezTo>
                  <a:pt x="854715" y="68456"/>
                  <a:pt x="925183" y="67852"/>
                  <a:pt x="1000125" y="59525"/>
                </a:cubicBezTo>
                <a:cubicBezTo>
                  <a:pt x="1046617" y="54359"/>
                  <a:pt x="1096427" y="43687"/>
                  <a:pt x="1143000" y="40475"/>
                </a:cubicBezTo>
                <a:cubicBezTo>
                  <a:pt x="1339048" y="26954"/>
                  <a:pt x="1633076" y="24907"/>
                  <a:pt x="1800225" y="21425"/>
                </a:cubicBezTo>
                <a:cubicBezTo>
                  <a:pt x="1955897" y="-17493"/>
                  <a:pt x="1849797" y="5425"/>
                  <a:pt x="2209800" y="21425"/>
                </a:cubicBezTo>
                <a:cubicBezTo>
                  <a:pt x="2229094" y="22282"/>
                  <a:pt x="2248097" y="26760"/>
                  <a:pt x="2266950" y="30950"/>
                </a:cubicBezTo>
                <a:cubicBezTo>
                  <a:pt x="2303881" y="39157"/>
                  <a:pt x="2293777" y="44199"/>
                  <a:pt x="2333625" y="59525"/>
                </a:cubicBezTo>
                <a:cubicBezTo>
                  <a:pt x="2394381" y="82893"/>
                  <a:pt x="2406378" y="84857"/>
                  <a:pt x="2457450" y="97625"/>
                </a:cubicBezTo>
                <a:cubicBezTo>
                  <a:pt x="2481137" y="113416"/>
                  <a:pt x="2496503" y="125367"/>
                  <a:pt x="2524125" y="135725"/>
                </a:cubicBezTo>
                <a:cubicBezTo>
                  <a:pt x="2536382" y="140322"/>
                  <a:pt x="2549638" y="141654"/>
                  <a:pt x="2562225" y="145250"/>
                </a:cubicBezTo>
                <a:cubicBezTo>
                  <a:pt x="2626087" y="163496"/>
                  <a:pt x="2553811" y="151187"/>
                  <a:pt x="2667000" y="173825"/>
                </a:cubicBezTo>
                <a:cubicBezTo>
                  <a:pt x="2682875" y="177000"/>
                  <a:pt x="2698919" y="179423"/>
                  <a:pt x="2714625" y="183350"/>
                </a:cubicBezTo>
                <a:cubicBezTo>
                  <a:pt x="2724365" y="185785"/>
                  <a:pt x="2733546" y="190117"/>
                  <a:pt x="2743200" y="192875"/>
                </a:cubicBezTo>
                <a:cubicBezTo>
                  <a:pt x="2755787" y="196471"/>
                  <a:pt x="2768600" y="199225"/>
                  <a:pt x="2781300" y="202400"/>
                </a:cubicBezTo>
                <a:cubicBezTo>
                  <a:pt x="2849342" y="247762"/>
                  <a:pt x="2816238" y="234947"/>
                  <a:pt x="2876550" y="250025"/>
                </a:cubicBezTo>
                <a:cubicBezTo>
                  <a:pt x="2904647" y="268756"/>
                  <a:pt x="2910781" y="270148"/>
                  <a:pt x="2933700" y="297650"/>
                </a:cubicBezTo>
                <a:cubicBezTo>
                  <a:pt x="2941029" y="306444"/>
                  <a:pt x="2943811" y="319074"/>
                  <a:pt x="2952750" y="326225"/>
                </a:cubicBezTo>
                <a:cubicBezTo>
                  <a:pt x="2960590" y="332497"/>
                  <a:pt x="2971800" y="332575"/>
                  <a:pt x="2981325" y="335750"/>
                </a:cubicBezTo>
                <a:cubicBezTo>
                  <a:pt x="2990850" y="345275"/>
                  <a:pt x="3001276" y="353977"/>
                  <a:pt x="3009900" y="364325"/>
                </a:cubicBezTo>
                <a:cubicBezTo>
                  <a:pt x="3017229" y="373119"/>
                  <a:pt x="3020011" y="385749"/>
                  <a:pt x="3028950" y="392900"/>
                </a:cubicBezTo>
                <a:cubicBezTo>
                  <a:pt x="3036790" y="399172"/>
                  <a:pt x="3048000" y="399250"/>
                  <a:pt x="3057525" y="402425"/>
                </a:cubicBezTo>
                <a:cubicBezTo>
                  <a:pt x="3067050" y="411950"/>
                  <a:pt x="3075752" y="422376"/>
                  <a:pt x="3086100" y="431000"/>
                </a:cubicBezTo>
                <a:cubicBezTo>
                  <a:pt x="3094894" y="438329"/>
                  <a:pt x="3106580" y="441955"/>
                  <a:pt x="3114675" y="450050"/>
                </a:cubicBezTo>
                <a:cubicBezTo>
                  <a:pt x="3185562" y="520937"/>
                  <a:pt x="3104482" y="462305"/>
                  <a:pt x="3171825" y="507200"/>
                </a:cubicBezTo>
                <a:cubicBezTo>
                  <a:pt x="3178175" y="516725"/>
                  <a:pt x="3182780" y="527680"/>
                  <a:pt x="3190875" y="535775"/>
                </a:cubicBezTo>
                <a:cubicBezTo>
                  <a:pt x="3198970" y="543870"/>
                  <a:pt x="3213383" y="545117"/>
                  <a:pt x="3219450" y="554825"/>
                </a:cubicBezTo>
                <a:cubicBezTo>
                  <a:pt x="3230093" y="571853"/>
                  <a:pt x="3227361" y="595267"/>
                  <a:pt x="3238500" y="611975"/>
                </a:cubicBezTo>
                <a:cubicBezTo>
                  <a:pt x="3244850" y="621500"/>
                  <a:pt x="3252430" y="630311"/>
                  <a:pt x="3257550" y="640550"/>
                </a:cubicBezTo>
                <a:cubicBezTo>
                  <a:pt x="3296985" y="719420"/>
                  <a:pt x="3231530" y="615808"/>
                  <a:pt x="3286125" y="697700"/>
                </a:cubicBezTo>
                <a:cubicBezTo>
                  <a:pt x="3289143" y="724862"/>
                  <a:pt x="3289218" y="780085"/>
                  <a:pt x="3305175" y="812000"/>
                </a:cubicBezTo>
                <a:cubicBezTo>
                  <a:pt x="3307183" y="816016"/>
                  <a:pt x="3311525" y="818350"/>
                  <a:pt x="3314700" y="8215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89917F-79ED-4F7D-8C5E-3E7E3D4599EC}"/>
              </a:ext>
            </a:extLst>
          </p:cNvPr>
          <p:cNvSpPr txBox="1"/>
          <p:nvPr/>
        </p:nvSpPr>
        <p:spPr>
          <a:xfrm>
            <a:off x="4114800" y="2714625"/>
            <a:ext cx="962025" cy="369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300g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E3C9C8-242C-4E07-954D-875A29E06B6F}"/>
              </a:ext>
            </a:extLst>
          </p:cNvPr>
          <p:cNvSpPr txBox="1"/>
          <p:nvPr/>
        </p:nvSpPr>
        <p:spPr>
          <a:xfrm>
            <a:off x="7429500" y="2714625"/>
            <a:ext cx="1276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400g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BC80DFEF-A266-442A-B44E-DBE57F125274}"/>
              </a:ext>
            </a:extLst>
          </p:cNvPr>
          <p:cNvSpPr/>
          <p:nvPr/>
        </p:nvSpPr>
        <p:spPr>
          <a:xfrm>
            <a:off x="1743075" y="1873447"/>
            <a:ext cx="2743200" cy="679253"/>
          </a:xfrm>
          <a:custGeom>
            <a:avLst/>
            <a:gdLst>
              <a:gd name="connsiteX0" fmla="*/ 0 w 2743200"/>
              <a:gd name="connsiteY0" fmla="*/ 679253 h 679253"/>
              <a:gd name="connsiteX1" fmla="*/ 152400 w 2743200"/>
              <a:gd name="connsiteY1" fmla="*/ 488753 h 679253"/>
              <a:gd name="connsiteX2" fmla="*/ 180975 w 2743200"/>
              <a:gd name="connsiteY2" fmla="*/ 460178 h 679253"/>
              <a:gd name="connsiteX3" fmla="*/ 209550 w 2743200"/>
              <a:gd name="connsiteY3" fmla="*/ 441128 h 679253"/>
              <a:gd name="connsiteX4" fmla="*/ 257175 w 2743200"/>
              <a:gd name="connsiteY4" fmla="*/ 403028 h 679253"/>
              <a:gd name="connsiteX5" fmla="*/ 352425 w 2743200"/>
              <a:gd name="connsiteY5" fmla="*/ 345878 h 679253"/>
              <a:gd name="connsiteX6" fmla="*/ 381000 w 2743200"/>
              <a:gd name="connsiteY6" fmla="*/ 317303 h 679253"/>
              <a:gd name="connsiteX7" fmla="*/ 438150 w 2743200"/>
              <a:gd name="connsiteY7" fmla="*/ 279203 h 679253"/>
              <a:gd name="connsiteX8" fmla="*/ 466725 w 2743200"/>
              <a:gd name="connsiteY8" fmla="*/ 260153 h 679253"/>
              <a:gd name="connsiteX9" fmla="*/ 495300 w 2743200"/>
              <a:gd name="connsiteY9" fmla="*/ 241103 h 679253"/>
              <a:gd name="connsiteX10" fmla="*/ 523875 w 2743200"/>
              <a:gd name="connsiteY10" fmla="*/ 222053 h 679253"/>
              <a:gd name="connsiteX11" fmla="*/ 552450 w 2743200"/>
              <a:gd name="connsiteY11" fmla="*/ 212528 h 679253"/>
              <a:gd name="connsiteX12" fmla="*/ 609600 w 2743200"/>
              <a:gd name="connsiteY12" fmla="*/ 174428 h 679253"/>
              <a:gd name="connsiteX13" fmla="*/ 647700 w 2743200"/>
              <a:gd name="connsiteY13" fmla="*/ 145853 h 679253"/>
              <a:gd name="connsiteX14" fmla="*/ 676275 w 2743200"/>
              <a:gd name="connsiteY14" fmla="*/ 136328 h 679253"/>
              <a:gd name="connsiteX15" fmla="*/ 742950 w 2743200"/>
              <a:gd name="connsiteY15" fmla="*/ 117278 h 679253"/>
              <a:gd name="connsiteX16" fmla="*/ 819150 w 2743200"/>
              <a:gd name="connsiteY16" fmla="*/ 88703 h 679253"/>
              <a:gd name="connsiteX17" fmla="*/ 933450 w 2743200"/>
              <a:gd name="connsiteY17" fmla="*/ 60128 h 679253"/>
              <a:gd name="connsiteX18" fmla="*/ 1114425 w 2743200"/>
              <a:gd name="connsiteY18" fmla="*/ 41078 h 679253"/>
              <a:gd name="connsiteX19" fmla="*/ 1952625 w 2743200"/>
              <a:gd name="connsiteY19" fmla="*/ 31553 h 679253"/>
              <a:gd name="connsiteX20" fmla="*/ 2066925 w 2743200"/>
              <a:gd name="connsiteY20" fmla="*/ 69653 h 679253"/>
              <a:gd name="connsiteX21" fmla="*/ 2095500 w 2743200"/>
              <a:gd name="connsiteY21" fmla="*/ 79178 h 679253"/>
              <a:gd name="connsiteX22" fmla="*/ 2124075 w 2743200"/>
              <a:gd name="connsiteY22" fmla="*/ 98228 h 679253"/>
              <a:gd name="connsiteX23" fmla="*/ 2152650 w 2743200"/>
              <a:gd name="connsiteY23" fmla="*/ 107753 h 679253"/>
              <a:gd name="connsiteX24" fmla="*/ 2209800 w 2743200"/>
              <a:gd name="connsiteY24" fmla="*/ 145853 h 679253"/>
              <a:gd name="connsiteX25" fmla="*/ 2238375 w 2743200"/>
              <a:gd name="connsiteY25" fmla="*/ 174428 h 679253"/>
              <a:gd name="connsiteX26" fmla="*/ 2295525 w 2743200"/>
              <a:gd name="connsiteY26" fmla="*/ 193478 h 679253"/>
              <a:gd name="connsiteX27" fmla="*/ 2352675 w 2743200"/>
              <a:gd name="connsiteY27" fmla="*/ 231578 h 679253"/>
              <a:gd name="connsiteX28" fmla="*/ 2381250 w 2743200"/>
              <a:gd name="connsiteY28" fmla="*/ 250628 h 679253"/>
              <a:gd name="connsiteX29" fmla="*/ 2409825 w 2743200"/>
              <a:gd name="connsiteY29" fmla="*/ 269678 h 679253"/>
              <a:gd name="connsiteX30" fmla="*/ 2438400 w 2743200"/>
              <a:gd name="connsiteY30" fmla="*/ 279203 h 679253"/>
              <a:gd name="connsiteX31" fmla="*/ 2495550 w 2743200"/>
              <a:gd name="connsiteY31" fmla="*/ 317303 h 679253"/>
              <a:gd name="connsiteX32" fmla="*/ 2524125 w 2743200"/>
              <a:gd name="connsiteY32" fmla="*/ 336353 h 679253"/>
              <a:gd name="connsiteX33" fmla="*/ 2552700 w 2743200"/>
              <a:gd name="connsiteY33" fmla="*/ 355403 h 679253"/>
              <a:gd name="connsiteX34" fmla="*/ 2590800 w 2743200"/>
              <a:gd name="connsiteY34" fmla="*/ 403028 h 679253"/>
              <a:gd name="connsiteX35" fmla="*/ 2628900 w 2743200"/>
              <a:gd name="connsiteY35" fmla="*/ 441128 h 679253"/>
              <a:gd name="connsiteX36" fmla="*/ 2667000 w 2743200"/>
              <a:gd name="connsiteY36" fmla="*/ 526853 h 679253"/>
              <a:gd name="connsiteX37" fmla="*/ 2695575 w 2743200"/>
              <a:gd name="connsiteY37" fmla="*/ 622103 h 679253"/>
              <a:gd name="connsiteX38" fmla="*/ 2724150 w 2743200"/>
              <a:gd name="connsiteY38" fmla="*/ 631628 h 679253"/>
              <a:gd name="connsiteX39" fmla="*/ 2743200 w 2743200"/>
              <a:gd name="connsiteY39" fmla="*/ 669728 h 679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43200" h="679253">
                <a:moveTo>
                  <a:pt x="0" y="679253"/>
                </a:moveTo>
                <a:cubicBezTo>
                  <a:pt x="50800" y="615753"/>
                  <a:pt x="100609" y="551447"/>
                  <a:pt x="152400" y="488753"/>
                </a:cubicBezTo>
                <a:cubicBezTo>
                  <a:pt x="160979" y="478368"/>
                  <a:pt x="170627" y="468802"/>
                  <a:pt x="180975" y="460178"/>
                </a:cubicBezTo>
                <a:cubicBezTo>
                  <a:pt x="189769" y="452849"/>
                  <a:pt x="200392" y="447997"/>
                  <a:pt x="209550" y="441128"/>
                </a:cubicBezTo>
                <a:cubicBezTo>
                  <a:pt x="225814" y="428930"/>
                  <a:pt x="240259" y="414305"/>
                  <a:pt x="257175" y="403028"/>
                </a:cubicBezTo>
                <a:cubicBezTo>
                  <a:pt x="302272" y="372963"/>
                  <a:pt x="305198" y="393105"/>
                  <a:pt x="352425" y="345878"/>
                </a:cubicBezTo>
                <a:cubicBezTo>
                  <a:pt x="361950" y="336353"/>
                  <a:pt x="370367" y="325573"/>
                  <a:pt x="381000" y="317303"/>
                </a:cubicBezTo>
                <a:cubicBezTo>
                  <a:pt x="399072" y="303247"/>
                  <a:pt x="419100" y="291903"/>
                  <a:pt x="438150" y="279203"/>
                </a:cubicBezTo>
                <a:lnTo>
                  <a:pt x="466725" y="260153"/>
                </a:lnTo>
                <a:lnTo>
                  <a:pt x="495300" y="241103"/>
                </a:lnTo>
                <a:cubicBezTo>
                  <a:pt x="504825" y="234753"/>
                  <a:pt x="513015" y="225673"/>
                  <a:pt x="523875" y="222053"/>
                </a:cubicBezTo>
                <a:lnTo>
                  <a:pt x="552450" y="212528"/>
                </a:lnTo>
                <a:cubicBezTo>
                  <a:pt x="618948" y="146030"/>
                  <a:pt x="545271" y="211187"/>
                  <a:pt x="609600" y="174428"/>
                </a:cubicBezTo>
                <a:cubicBezTo>
                  <a:pt x="623383" y="166552"/>
                  <a:pt x="633917" y="153729"/>
                  <a:pt x="647700" y="145853"/>
                </a:cubicBezTo>
                <a:cubicBezTo>
                  <a:pt x="656417" y="140872"/>
                  <a:pt x="666621" y="139086"/>
                  <a:pt x="676275" y="136328"/>
                </a:cubicBezTo>
                <a:cubicBezTo>
                  <a:pt x="690517" y="132259"/>
                  <a:pt x="727725" y="124891"/>
                  <a:pt x="742950" y="117278"/>
                </a:cubicBezTo>
                <a:cubicBezTo>
                  <a:pt x="808354" y="84576"/>
                  <a:pt x="727266" y="107080"/>
                  <a:pt x="819150" y="88703"/>
                </a:cubicBezTo>
                <a:cubicBezTo>
                  <a:pt x="881284" y="57636"/>
                  <a:pt x="841109" y="72440"/>
                  <a:pt x="933450" y="60128"/>
                </a:cubicBezTo>
                <a:cubicBezTo>
                  <a:pt x="1057882" y="43537"/>
                  <a:pt x="943848" y="55293"/>
                  <a:pt x="1114425" y="41078"/>
                </a:cubicBezTo>
                <a:cubicBezTo>
                  <a:pt x="1437060" y="-39581"/>
                  <a:pt x="1164445" y="21701"/>
                  <a:pt x="1952625" y="31553"/>
                </a:cubicBezTo>
                <a:lnTo>
                  <a:pt x="2066925" y="69653"/>
                </a:lnTo>
                <a:cubicBezTo>
                  <a:pt x="2076450" y="72828"/>
                  <a:pt x="2087146" y="73609"/>
                  <a:pt x="2095500" y="79178"/>
                </a:cubicBezTo>
                <a:cubicBezTo>
                  <a:pt x="2105025" y="85528"/>
                  <a:pt x="2113836" y="93108"/>
                  <a:pt x="2124075" y="98228"/>
                </a:cubicBezTo>
                <a:cubicBezTo>
                  <a:pt x="2133055" y="102718"/>
                  <a:pt x="2143873" y="102877"/>
                  <a:pt x="2152650" y="107753"/>
                </a:cubicBezTo>
                <a:cubicBezTo>
                  <a:pt x="2172664" y="118872"/>
                  <a:pt x="2193611" y="129664"/>
                  <a:pt x="2209800" y="145853"/>
                </a:cubicBezTo>
                <a:cubicBezTo>
                  <a:pt x="2219325" y="155378"/>
                  <a:pt x="2226600" y="167886"/>
                  <a:pt x="2238375" y="174428"/>
                </a:cubicBezTo>
                <a:cubicBezTo>
                  <a:pt x="2255928" y="184180"/>
                  <a:pt x="2278817" y="182339"/>
                  <a:pt x="2295525" y="193478"/>
                </a:cubicBezTo>
                <a:lnTo>
                  <a:pt x="2352675" y="231578"/>
                </a:lnTo>
                <a:lnTo>
                  <a:pt x="2381250" y="250628"/>
                </a:lnTo>
                <a:cubicBezTo>
                  <a:pt x="2390775" y="256978"/>
                  <a:pt x="2398965" y="266058"/>
                  <a:pt x="2409825" y="269678"/>
                </a:cubicBezTo>
                <a:cubicBezTo>
                  <a:pt x="2419350" y="272853"/>
                  <a:pt x="2429623" y="274327"/>
                  <a:pt x="2438400" y="279203"/>
                </a:cubicBezTo>
                <a:cubicBezTo>
                  <a:pt x="2458414" y="290322"/>
                  <a:pt x="2476500" y="304603"/>
                  <a:pt x="2495550" y="317303"/>
                </a:cubicBezTo>
                <a:lnTo>
                  <a:pt x="2524125" y="336353"/>
                </a:lnTo>
                <a:lnTo>
                  <a:pt x="2552700" y="355403"/>
                </a:lnTo>
                <a:cubicBezTo>
                  <a:pt x="2576641" y="427227"/>
                  <a:pt x="2541561" y="341480"/>
                  <a:pt x="2590800" y="403028"/>
                </a:cubicBezTo>
                <a:cubicBezTo>
                  <a:pt x="2627745" y="449210"/>
                  <a:pt x="2566555" y="420346"/>
                  <a:pt x="2628900" y="441128"/>
                </a:cubicBezTo>
                <a:cubicBezTo>
                  <a:pt x="2651570" y="509138"/>
                  <a:pt x="2636811" y="481570"/>
                  <a:pt x="2667000" y="526853"/>
                </a:cubicBezTo>
                <a:cubicBezTo>
                  <a:pt x="2670400" y="540455"/>
                  <a:pt x="2689251" y="619995"/>
                  <a:pt x="2695575" y="622103"/>
                </a:cubicBezTo>
                <a:lnTo>
                  <a:pt x="2724150" y="631628"/>
                </a:lnTo>
                <a:cubicBezTo>
                  <a:pt x="2735095" y="664463"/>
                  <a:pt x="2726575" y="653103"/>
                  <a:pt x="2743200" y="6697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2CDBA1-85F1-4E65-BFC1-D4994F1884DB}"/>
              </a:ext>
            </a:extLst>
          </p:cNvPr>
          <p:cNvSpPr txBox="1"/>
          <p:nvPr/>
        </p:nvSpPr>
        <p:spPr>
          <a:xfrm>
            <a:off x="2633662" y="2089202"/>
            <a:ext cx="962025" cy="369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+100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A2D1D9-854B-498B-BA25-D80ED63F860C}"/>
              </a:ext>
            </a:extLst>
          </p:cNvPr>
          <p:cNvSpPr txBox="1"/>
          <p:nvPr/>
        </p:nvSpPr>
        <p:spPr>
          <a:xfrm>
            <a:off x="5957887" y="2074916"/>
            <a:ext cx="962025" cy="369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1255F5-6198-4A92-822D-D595D10825D0}"/>
              </a:ext>
            </a:extLst>
          </p:cNvPr>
          <p:cNvSpPr txBox="1"/>
          <p:nvPr/>
        </p:nvSpPr>
        <p:spPr>
          <a:xfrm>
            <a:off x="9077325" y="2023650"/>
            <a:ext cx="962025" cy="369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4BE43C-6C5A-4072-B1EA-31BBFDB204FD}"/>
              </a:ext>
            </a:extLst>
          </p:cNvPr>
          <p:cNvSpPr txBox="1"/>
          <p:nvPr/>
        </p:nvSpPr>
        <p:spPr>
          <a:xfrm>
            <a:off x="4819650" y="533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100 + 100 + 100 = 300g</a:t>
            </a:r>
          </a:p>
        </p:txBody>
      </p:sp>
    </p:spTree>
    <p:extLst>
      <p:ext uri="{BB962C8B-B14F-4D97-AF65-F5344CB8AC3E}">
        <p14:creationId xmlns:p14="http://schemas.microsoft.com/office/powerpoint/2010/main" val="301688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 animBg="1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D478D9-B54D-41A6-84A8-DF7DE48FD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915" y="3269900"/>
            <a:ext cx="2621056" cy="3004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3DCB03-A9FF-44D5-A976-09963385AC9F}"/>
              </a:ext>
            </a:extLst>
          </p:cNvPr>
          <p:cNvSpPr txBox="1"/>
          <p:nvPr/>
        </p:nvSpPr>
        <p:spPr>
          <a:xfrm>
            <a:off x="1467450" y="310842"/>
            <a:ext cx="103604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try a puzzle?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D7DB38-15FD-491B-918C-3AE0F39AC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6" y="1868068"/>
            <a:ext cx="1323134" cy="15609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8016E8-B44E-4A7E-8E46-CDBA2ECE8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768" y="3429000"/>
            <a:ext cx="2621056" cy="3004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D4050A-53DA-4D5A-8134-DA66DD7B80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923" y="2021636"/>
            <a:ext cx="1323134" cy="15609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9E5A13-38EF-48AF-94F5-D2CB3B68C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260" y="2021636"/>
            <a:ext cx="1554587" cy="15609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39B335-A97E-41A1-A9D2-A74485943A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816" y="932633"/>
            <a:ext cx="1323134" cy="15609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04C8A6-AAA9-4D6A-9BF7-9AA063314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161" y="2648534"/>
            <a:ext cx="1554587" cy="15609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1F0350-0527-4875-859A-8F745C2F4EBA}"/>
              </a:ext>
            </a:extLst>
          </p:cNvPr>
          <p:cNvSpPr txBox="1"/>
          <p:nvPr/>
        </p:nvSpPr>
        <p:spPr>
          <a:xfrm>
            <a:off x="9324975" y="1485900"/>
            <a:ext cx="2047875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=               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3AA12E-CA84-4DD5-BA20-16A8BA291AB1}"/>
              </a:ext>
            </a:extLst>
          </p:cNvPr>
          <p:cNvSpPr txBox="1"/>
          <p:nvPr/>
        </p:nvSpPr>
        <p:spPr>
          <a:xfrm>
            <a:off x="9759073" y="3200400"/>
            <a:ext cx="2047875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=               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3FE455-213A-4C75-9F32-CC2EF0901B8B}"/>
              </a:ext>
            </a:extLst>
          </p:cNvPr>
          <p:cNvCxnSpPr/>
          <p:nvPr/>
        </p:nvCxnSpPr>
        <p:spPr>
          <a:xfrm flipV="1">
            <a:off x="2328443" y="4838700"/>
            <a:ext cx="661567" cy="209550"/>
          </a:xfrm>
          <a:prstGeom prst="straightConnector1">
            <a:avLst/>
          </a:prstGeom>
          <a:ln w="31750">
            <a:solidFill>
              <a:srgbClr val="FF0000">
                <a:alpha val="93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4ED21A-1481-49EF-9F17-99CCF2B26132}"/>
              </a:ext>
            </a:extLst>
          </p:cNvPr>
          <p:cNvCxnSpPr>
            <a:cxnSpLocks/>
          </p:cNvCxnSpPr>
          <p:nvPr/>
        </p:nvCxnSpPr>
        <p:spPr>
          <a:xfrm>
            <a:off x="5246317" y="5200650"/>
            <a:ext cx="0" cy="685800"/>
          </a:xfrm>
          <a:prstGeom prst="straightConnector1">
            <a:avLst/>
          </a:prstGeom>
          <a:ln w="31750">
            <a:solidFill>
              <a:srgbClr val="FF0000">
                <a:alpha val="93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A9D4DDF-2E8E-47CD-8144-9F114BF84091}"/>
              </a:ext>
            </a:extLst>
          </p:cNvPr>
          <p:cNvSpPr txBox="1"/>
          <p:nvPr/>
        </p:nvSpPr>
        <p:spPr>
          <a:xfrm>
            <a:off x="7351104" y="4388294"/>
            <a:ext cx="447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doll weighs 300 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EB2CE0-769D-4F14-B50E-706C6F96B8F4}"/>
              </a:ext>
            </a:extLst>
          </p:cNvPr>
          <p:cNvSpPr txBox="1"/>
          <p:nvPr/>
        </p:nvSpPr>
        <p:spPr>
          <a:xfrm>
            <a:off x="9661257" y="1478711"/>
            <a:ext cx="695324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C1FA6C-9719-4AA8-8A18-243CF1B1A1B7}"/>
              </a:ext>
            </a:extLst>
          </p:cNvPr>
          <p:cNvSpPr txBox="1"/>
          <p:nvPr/>
        </p:nvSpPr>
        <p:spPr>
          <a:xfrm>
            <a:off x="10177462" y="3190683"/>
            <a:ext cx="695324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300</a:t>
            </a:r>
          </a:p>
        </p:txBody>
      </p:sp>
    </p:spTree>
    <p:extLst>
      <p:ext uri="{BB962C8B-B14F-4D97-AF65-F5344CB8AC3E}">
        <p14:creationId xmlns:p14="http://schemas.microsoft.com/office/powerpoint/2010/main" val="148886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BF2D525-5471-4ACA-A803-F5C898D92266}"/>
              </a:ext>
            </a:extLst>
          </p:cNvPr>
          <p:cNvCxnSpPr>
            <a:cxnSpLocks/>
            <a:endCxn id="35" idx="0"/>
          </p:cNvCxnSpPr>
          <p:nvPr/>
        </p:nvCxnSpPr>
        <p:spPr>
          <a:xfrm>
            <a:off x="1952625" y="3839650"/>
            <a:ext cx="8972551" cy="1053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71BDE4E-8792-44AD-842C-569BE6247F65}"/>
              </a:ext>
            </a:extLst>
          </p:cNvPr>
          <p:cNvSpPr txBox="1"/>
          <p:nvPr/>
        </p:nvSpPr>
        <p:spPr>
          <a:xfrm>
            <a:off x="1952625" y="809625"/>
            <a:ext cx="100917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reminder about number lines…..</a:t>
            </a:r>
          </a:p>
          <a:p>
            <a:endParaRPr lang="en-GB" dirty="0"/>
          </a:p>
          <a:p>
            <a:r>
              <a:rPr lang="en-GB" dirty="0"/>
              <a:t>If your numbers are closer together than mine were think about using jumps of ten and jumps of 1.</a:t>
            </a:r>
          </a:p>
          <a:p>
            <a:endParaRPr lang="en-GB" dirty="0"/>
          </a:p>
          <a:p>
            <a:r>
              <a:rPr lang="en-GB" dirty="0"/>
              <a:t>Like this: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FC2E9C-4CF1-46F7-8955-6C6756758F53}"/>
              </a:ext>
            </a:extLst>
          </p:cNvPr>
          <p:cNvSpPr txBox="1"/>
          <p:nvPr/>
        </p:nvSpPr>
        <p:spPr>
          <a:xfrm>
            <a:off x="1685925" y="4048125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24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B7A0AE0-2FE9-4A23-A97E-6D2022FB3A0F}"/>
              </a:ext>
            </a:extLst>
          </p:cNvPr>
          <p:cNvSpPr/>
          <p:nvPr/>
        </p:nvSpPr>
        <p:spPr>
          <a:xfrm>
            <a:off x="2009775" y="3175097"/>
            <a:ext cx="2228850" cy="682528"/>
          </a:xfrm>
          <a:custGeom>
            <a:avLst/>
            <a:gdLst>
              <a:gd name="connsiteX0" fmla="*/ 0 w 2228850"/>
              <a:gd name="connsiteY0" fmla="*/ 682528 h 682528"/>
              <a:gd name="connsiteX1" fmla="*/ 9525 w 2228850"/>
              <a:gd name="connsiteY1" fmla="*/ 501553 h 682528"/>
              <a:gd name="connsiteX2" fmla="*/ 19050 w 2228850"/>
              <a:gd name="connsiteY2" fmla="*/ 472978 h 682528"/>
              <a:gd name="connsiteX3" fmla="*/ 57150 w 2228850"/>
              <a:gd name="connsiteY3" fmla="*/ 406303 h 682528"/>
              <a:gd name="connsiteX4" fmla="*/ 85725 w 2228850"/>
              <a:gd name="connsiteY4" fmla="*/ 377728 h 682528"/>
              <a:gd name="connsiteX5" fmla="*/ 133350 w 2228850"/>
              <a:gd name="connsiteY5" fmla="*/ 330103 h 682528"/>
              <a:gd name="connsiteX6" fmla="*/ 152400 w 2228850"/>
              <a:gd name="connsiteY6" fmla="*/ 292003 h 682528"/>
              <a:gd name="connsiteX7" fmla="*/ 209550 w 2228850"/>
              <a:gd name="connsiteY7" fmla="*/ 244378 h 682528"/>
              <a:gd name="connsiteX8" fmla="*/ 228600 w 2228850"/>
              <a:gd name="connsiteY8" fmla="*/ 215803 h 682528"/>
              <a:gd name="connsiteX9" fmla="*/ 295275 w 2228850"/>
              <a:gd name="connsiteY9" fmla="*/ 177703 h 682528"/>
              <a:gd name="connsiteX10" fmla="*/ 323850 w 2228850"/>
              <a:gd name="connsiteY10" fmla="*/ 149128 h 682528"/>
              <a:gd name="connsiteX11" fmla="*/ 371475 w 2228850"/>
              <a:gd name="connsiteY11" fmla="*/ 130078 h 682528"/>
              <a:gd name="connsiteX12" fmla="*/ 400050 w 2228850"/>
              <a:gd name="connsiteY12" fmla="*/ 111028 h 682528"/>
              <a:gd name="connsiteX13" fmla="*/ 428625 w 2228850"/>
              <a:gd name="connsiteY13" fmla="*/ 101503 h 682528"/>
              <a:gd name="connsiteX14" fmla="*/ 466725 w 2228850"/>
              <a:gd name="connsiteY14" fmla="*/ 82453 h 682528"/>
              <a:gd name="connsiteX15" fmla="*/ 495300 w 2228850"/>
              <a:gd name="connsiteY15" fmla="*/ 63403 h 682528"/>
              <a:gd name="connsiteX16" fmla="*/ 542925 w 2228850"/>
              <a:gd name="connsiteY16" fmla="*/ 53878 h 682528"/>
              <a:gd name="connsiteX17" fmla="*/ 581025 w 2228850"/>
              <a:gd name="connsiteY17" fmla="*/ 44353 h 682528"/>
              <a:gd name="connsiteX18" fmla="*/ 647700 w 2228850"/>
              <a:gd name="connsiteY18" fmla="*/ 25303 h 682528"/>
              <a:gd name="connsiteX19" fmla="*/ 771525 w 2228850"/>
              <a:gd name="connsiteY19" fmla="*/ 15778 h 682528"/>
              <a:gd name="connsiteX20" fmla="*/ 1095375 w 2228850"/>
              <a:gd name="connsiteY20" fmla="*/ 15778 h 682528"/>
              <a:gd name="connsiteX21" fmla="*/ 1209675 w 2228850"/>
              <a:gd name="connsiteY21" fmla="*/ 44353 h 682528"/>
              <a:gd name="connsiteX22" fmla="*/ 1857375 w 2228850"/>
              <a:gd name="connsiteY22" fmla="*/ 53878 h 682528"/>
              <a:gd name="connsiteX23" fmla="*/ 1895475 w 2228850"/>
              <a:gd name="connsiteY23" fmla="*/ 63403 h 682528"/>
              <a:gd name="connsiteX24" fmla="*/ 1924050 w 2228850"/>
              <a:gd name="connsiteY24" fmla="*/ 91978 h 682528"/>
              <a:gd name="connsiteX25" fmla="*/ 1952625 w 2228850"/>
              <a:gd name="connsiteY25" fmla="*/ 111028 h 682528"/>
              <a:gd name="connsiteX26" fmla="*/ 2000250 w 2228850"/>
              <a:gd name="connsiteY26" fmla="*/ 149128 h 682528"/>
              <a:gd name="connsiteX27" fmla="*/ 2057400 w 2228850"/>
              <a:gd name="connsiteY27" fmla="*/ 206278 h 682528"/>
              <a:gd name="connsiteX28" fmla="*/ 2085975 w 2228850"/>
              <a:gd name="connsiteY28" fmla="*/ 225328 h 682528"/>
              <a:gd name="connsiteX29" fmla="*/ 2152650 w 2228850"/>
              <a:gd name="connsiteY29" fmla="*/ 311053 h 682528"/>
              <a:gd name="connsiteX30" fmla="*/ 2171700 w 2228850"/>
              <a:gd name="connsiteY30" fmla="*/ 339628 h 682528"/>
              <a:gd name="connsiteX31" fmla="*/ 2190750 w 2228850"/>
              <a:gd name="connsiteY31" fmla="*/ 368203 h 682528"/>
              <a:gd name="connsiteX32" fmla="*/ 2228850 w 2228850"/>
              <a:gd name="connsiteY32" fmla="*/ 453928 h 682528"/>
              <a:gd name="connsiteX33" fmla="*/ 2228850 w 2228850"/>
              <a:gd name="connsiteY33" fmla="*/ 663478 h 68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228850" h="682528">
                <a:moveTo>
                  <a:pt x="0" y="682528"/>
                </a:moveTo>
                <a:cubicBezTo>
                  <a:pt x="3175" y="622203"/>
                  <a:pt x="4056" y="561713"/>
                  <a:pt x="9525" y="501553"/>
                </a:cubicBezTo>
                <a:cubicBezTo>
                  <a:pt x="10434" y="491554"/>
                  <a:pt x="15095" y="482206"/>
                  <a:pt x="19050" y="472978"/>
                </a:cubicBezTo>
                <a:cubicBezTo>
                  <a:pt x="27270" y="453797"/>
                  <a:pt x="43083" y="423184"/>
                  <a:pt x="57150" y="406303"/>
                </a:cubicBezTo>
                <a:cubicBezTo>
                  <a:pt x="65774" y="395955"/>
                  <a:pt x="77101" y="388076"/>
                  <a:pt x="85725" y="377728"/>
                </a:cubicBezTo>
                <a:cubicBezTo>
                  <a:pt x="125412" y="330103"/>
                  <a:pt x="80963" y="365028"/>
                  <a:pt x="133350" y="330103"/>
                </a:cubicBezTo>
                <a:cubicBezTo>
                  <a:pt x="139700" y="317403"/>
                  <a:pt x="144147" y="303557"/>
                  <a:pt x="152400" y="292003"/>
                </a:cubicBezTo>
                <a:cubicBezTo>
                  <a:pt x="169068" y="268668"/>
                  <a:pt x="186765" y="259568"/>
                  <a:pt x="209550" y="244378"/>
                </a:cubicBezTo>
                <a:cubicBezTo>
                  <a:pt x="215900" y="234853"/>
                  <a:pt x="220505" y="223898"/>
                  <a:pt x="228600" y="215803"/>
                </a:cubicBezTo>
                <a:cubicBezTo>
                  <a:pt x="251098" y="193305"/>
                  <a:pt x="269128" y="196380"/>
                  <a:pt x="295275" y="177703"/>
                </a:cubicBezTo>
                <a:cubicBezTo>
                  <a:pt x="306236" y="169873"/>
                  <a:pt x="312427" y="156267"/>
                  <a:pt x="323850" y="149128"/>
                </a:cubicBezTo>
                <a:cubicBezTo>
                  <a:pt x="338349" y="140066"/>
                  <a:pt x="356182" y="137724"/>
                  <a:pt x="371475" y="130078"/>
                </a:cubicBezTo>
                <a:cubicBezTo>
                  <a:pt x="381714" y="124958"/>
                  <a:pt x="389811" y="116148"/>
                  <a:pt x="400050" y="111028"/>
                </a:cubicBezTo>
                <a:cubicBezTo>
                  <a:pt x="409030" y="106538"/>
                  <a:pt x="419397" y="105458"/>
                  <a:pt x="428625" y="101503"/>
                </a:cubicBezTo>
                <a:cubicBezTo>
                  <a:pt x="441676" y="95910"/>
                  <a:pt x="454397" y="89498"/>
                  <a:pt x="466725" y="82453"/>
                </a:cubicBezTo>
                <a:cubicBezTo>
                  <a:pt x="476664" y="76773"/>
                  <a:pt x="484581" y="67423"/>
                  <a:pt x="495300" y="63403"/>
                </a:cubicBezTo>
                <a:cubicBezTo>
                  <a:pt x="510459" y="57719"/>
                  <a:pt x="527121" y="57390"/>
                  <a:pt x="542925" y="53878"/>
                </a:cubicBezTo>
                <a:cubicBezTo>
                  <a:pt x="555704" y="51038"/>
                  <a:pt x="568438" y="47949"/>
                  <a:pt x="581025" y="44353"/>
                </a:cubicBezTo>
                <a:cubicBezTo>
                  <a:pt x="604739" y="37578"/>
                  <a:pt x="622390" y="28281"/>
                  <a:pt x="647700" y="25303"/>
                </a:cubicBezTo>
                <a:cubicBezTo>
                  <a:pt x="688813" y="20466"/>
                  <a:pt x="730250" y="18953"/>
                  <a:pt x="771525" y="15778"/>
                </a:cubicBezTo>
                <a:cubicBezTo>
                  <a:pt x="903628" y="-6239"/>
                  <a:pt x="868303" y="-4258"/>
                  <a:pt x="1095375" y="15778"/>
                </a:cubicBezTo>
                <a:cubicBezTo>
                  <a:pt x="1290512" y="32996"/>
                  <a:pt x="1017627" y="39163"/>
                  <a:pt x="1209675" y="44353"/>
                </a:cubicBezTo>
                <a:cubicBezTo>
                  <a:pt x="1425520" y="50187"/>
                  <a:pt x="1641475" y="50703"/>
                  <a:pt x="1857375" y="53878"/>
                </a:cubicBezTo>
                <a:cubicBezTo>
                  <a:pt x="1870075" y="57053"/>
                  <a:pt x="1884109" y="56908"/>
                  <a:pt x="1895475" y="63403"/>
                </a:cubicBezTo>
                <a:cubicBezTo>
                  <a:pt x="1907171" y="70086"/>
                  <a:pt x="1913702" y="83354"/>
                  <a:pt x="1924050" y="91978"/>
                </a:cubicBezTo>
                <a:cubicBezTo>
                  <a:pt x="1932844" y="99307"/>
                  <a:pt x="1943100" y="104678"/>
                  <a:pt x="1952625" y="111028"/>
                </a:cubicBezTo>
                <a:cubicBezTo>
                  <a:pt x="2004914" y="189461"/>
                  <a:pt x="1936547" y="99581"/>
                  <a:pt x="2000250" y="149128"/>
                </a:cubicBezTo>
                <a:cubicBezTo>
                  <a:pt x="2021516" y="165668"/>
                  <a:pt x="2034984" y="191334"/>
                  <a:pt x="2057400" y="206278"/>
                </a:cubicBezTo>
                <a:cubicBezTo>
                  <a:pt x="2066925" y="212628"/>
                  <a:pt x="2077181" y="217999"/>
                  <a:pt x="2085975" y="225328"/>
                </a:cubicBezTo>
                <a:cubicBezTo>
                  <a:pt x="2119548" y="253306"/>
                  <a:pt x="2126099" y="271227"/>
                  <a:pt x="2152650" y="311053"/>
                </a:cubicBezTo>
                <a:lnTo>
                  <a:pt x="2171700" y="339628"/>
                </a:lnTo>
                <a:lnTo>
                  <a:pt x="2190750" y="368203"/>
                </a:lnTo>
                <a:cubicBezTo>
                  <a:pt x="2208015" y="394100"/>
                  <a:pt x="2228850" y="419923"/>
                  <a:pt x="2228850" y="453928"/>
                </a:cubicBezTo>
                <a:lnTo>
                  <a:pt x="2228850" y="66347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3B7737-8E3B-45CE-A2C7-3C4014EA4216}"/>
              </a:ext>
            </a:extLst>
          </p:cNvPr>
          <p:cNvSpPr txBox="1"/>
          <p:nvPr/>
        </p:nvSpPr>
        <p:spPr>
          <a:xfrm>
            <a:off x="2924175" y="3362883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86D3FD-67FC-43DC-9816-E413CAB8F9A3}"/>
              </a:ext>
            </a:extLst>
          </p:cNvPr>
          <p:cNvSpPr txBox="1"/>
          <p:nvPr/>
        </p:nvSpPr>
        <p:spPr>
          <a:xfrm>
            <a:off x="3981450" y="3986222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34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8970D4F-1BA2-4714-BE6C-E05CA54DF0BD}"/>
              </a:ext>
            </a:extLst>
          </p:cNvPr>
          <p:cNvSpPr/>
          <p:nvPr/>
        </p:nvSpPr>
        <p:spPr>
          <a:xfrm>
            <a:off x="4338637" y="3166110"/>
            <a:ext cx="2228850" cy="682528"/>
          </a:xfrm>
          <a:custGeom>
            <a:avLst/>
            <a:gdLst>
              <a:gd name="connsiteX0" fmla="*/ 0 w 2228850"/>
              <a:gd name="connsiteY0" fmla="*/ 682528 h 682528"/>
              <a:gd name="connsiteX1" fmla="*/ 9525 w 2228850"/>
              <a:gd name="connsiteY1" fmla="*/ 501553 h 682528"/>
              <a:gd name="connsiteX2" fmla="*/ 19050 w 2228850"/>
              <a:gd name="connsiteY2" fmla="*/ 472978 h 682528"/>
              <a:gd name="connsiteX3" fmla="*/ 57150 w 2228850"/>
              <a:gd name="connsiteY3" fmla="*/ 406303 h 682528"/>
              <a:gd name="connsiteX4" fmla="*/ 85725 w 2228850"/>
              <a:gd name="connsiteY4" fmla="*/ 377728 h 682528"/>
              <a:gd name="connsiteX5" fmla="*/ 133350 w 2228850"/>
              <a:gd name="connsiteY5" fmla="*/ 330103 h 682528"/>
              <a:gd name="connsiteX6" fmla="*/ 152400 w 2228850"/>
              <a:gd name="connsiteY6" fmla="*/ 292003 h 682528"/>
              <a:gd name="connsiteX7" fmla="*/ 209550 w 2228850"/>
              <a:gd name="connsiteY7" fmla="*/ 244378 h 682528"/>
              <a:gd name="connsiteX8" fmla="*/ 228600 w 2228850"/>
              <a:gd name="connsiteY8" fmla="*/ 215803 h 682528"/>
              <a:gd name="connsiteX9" fmla="*/ 295275 w 2228850"/>
              <a:gd name="connsiteY9" fmla="*/ 177703 h 682528"/>
              <a:gd name="connsiteX10" fmla="*/ 323850 w 2228850"/>
              <a:gd name="connsiteY10" fmla="*/ 149128 h 682528"/>
              <a:gd name="connsiteX11" fmla="*/ 371475 w 2228850"/>
              <a:gd name="connsiteY11" fmla="*/ 130078 h 682528"/>
              <a:gd name="connsiteX12" fmla="*/ 400050 w 2228850"/>
              <a:gd name="connsiteY12" fmla="*/ 111028 h 682528"/>
              <a:gd name="connsiteX13" fmla="*/ 428625 w 2228850"/>
              <a:gd name="connsiteY13" fmla="*/ 101503 h 682528"/>
              <a:gd name="connsiteX14" fmla="*/ 466725 w 2228850"/>
              <a:gd name="connsiteY14" fmla="*/ 82453 h 682528"/>
              <a:gd name="connsiteX15" fmla="*/ 495300 w 2228850"/>
              <a:gd name="connsiteY15" fmla="*/ 63403 h 682528"/>
              <a:gd name="connsiteX16" fmla="*/ 542925 w 2228850"/>
              <a:gd name="connsiteY16" fmla="*/ 53878 h 682528"/>
              <a:gd name="connsiteX17" fmla="*/ 581025 w 2228850"/>
              <a:gd name="connsiteY17" fmla="*/ 44353 h 682528"/>
              <a:gd name="connsiteX18" fmla="*/ 647700 w 2228850"/>
              <a:gd name="connsiteY18" fmla="*/ 25303 h 682528"/>
              <a:gd name="connsiteX19" fmla="*/ 771525 w 2228850"/>
              <a:gd name="connsiteY19" fmla="*/ 15778 h 682528"/>
              <a:gd name="connsiteX20" fmla="*/ 1095375 w 2228850"/>
              <a:gd name="connsiteY20" fmla="*/ 15778 h 682528"/>
              <a:gd name="connsiteX21" fmla="*/ 1209675 w 2228850"/>
              <a:gd name="connsiteY21" fmla="*/ 44353 h 682528"/>
              <a:gd name="connsiteX22" fmla="*/ 1857375 w 2228850"/>
              <a:gd name="connsiteY22" fmla="*/ 53878 h 682528"/>
              <a:gd name="connsiteX23" fmla="*/ 1895475 w 2228850"/>
              <a:gd name="connsiteY23" fmla="*/ 63403 h 682528"/>
              <a:gd name="connsiteX24" fmla="*/ 1924050 w 2228850"/>
              <a:gd name="connsiteY24" fmla="*/ 91978 h 682528"/>
              <a:gd name="connsiteX25" fmla="*/ 1952625 w 2228850"/>
              <a:gd name="connsiteY25" fmla="*/ 111028 h 682528"/>
              <a:gd name="connsiteX26" fmla="*/ 2000250 w 2228850"/>
              <a:gd name="connsiteY26" fmla="*/ 149128 h 682528"/>
              <a:gd name="connsiteX27" fmla="*/ 2057400 w 2228850"/>
              <a:gd name="connsiteY27" fmla="*/ 206278 h 682528"/>
              <a:gd name="connsiteX28" fmla="*/ 2085975 w 2228850"/>
              <a:gd name="connsiteY28" fmla="*/ 225328 h 682528"/>
              <a:gd name="connsiteX29" fmla="*/ 2152650 w 2228850"/>
              <a:gd name="connsiteY29" fmla="*/ 311053 h 682528"/>
              <a:gd name="connsiteX30" fmla="*/ 2171700 w 2228850"/>
              <a:gd name="connsiteY30" fmla="*/ 339628 h 682528"/>
              <a:gd name="connsiteX31" fmla="*/ 2190750 w 2228850"/>
              <a:gd name="connsiteY31" fmla="*/ 368203 h 682528"/>
              <a:gd name="connsiteX32" fmla="*/ 2228850 w 2228850"/>
              <a:gd name="connsiteY32" fmla="*/ 453928 h 682528"/>
              <a:gd name="connsiteX33" fmla="*/ 2228850 w 2228850"/>
              <a:gd name="connsiteY33" fmla="*/ 663478 h 682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228850" h="682528">
                <a:moveTo>
                  <a:pt x="0" y="682528"/>
                </a:moveTo>
                <a:cubicBezTo>
                  <a:pt x="3175" y="622203"/>
                  <a:pt x="4056" y="561713"/>
                  <a:pt x="9525" y="501553"/>
                </a:cubicBezTo>
                <a:cubicBezTo>
                  <a:pt x="10434" y="491554"/>
                  <a:pt x="15095" y="482206"/>
                  <a:pt x="19050" y="472978"/>
                </a:cubicBezTo>
                <a:cubicBezTo>
                  <a:pt x="27270" y="453797"/>
                  <a:pt x="43083" y="423184"/>
                  <a:pt x="57150" y="406303"/>
                </a:cubicBezTo>
                <a:cubicBezTo>
                  <a:pt x="65774" y="395955"/>
                  <a:pt x="77101" y="388076"/>
                  <a:pt x="85725" y="377728"/>
                </a:cubicBezTo>
                <a:cubicBezTo>
                  <a:pt x="125412" y="330103"/>
                  <a:pt x="80963" y="365028"/>
                  <a:pt x="133350" y="330103"/>
                </a:cubicBezTo>
                <a:cubicBezTo>
                  <a:pt x="139700" y="317403"/>
                  <a:pt x="144147" y="303557"/>
                  <a:pt x="152400" y="292003"/>
                </a:cubicBezTo>
                <a:cubicBezTo>
                  <a:pt x="169068" y="268668"/>
                  <a:pt x="186765" y="259568"/>
                  <a:pt x="209550" y="244378"/>
                </a:cubicBezTo>
                <a:cubicBezTo>
                  <a:pt x="215900" y="234853"/>
                  <a:pt x="220505" y="223898"/>
                  <a:pt x="228600" y="215803"/>
                </a:cubicBezTo>
                <a:cubicBezTo>
                  <a:pt x="251098" y="193305"/>
                  <a:pt x="269128" y="196380"/>
                  <a:pt x="295275" y="177703"/>
                </a:cubicBezTo>
                <a:cubicBezTo>
                  <a:pt x="306236" y="169873"/>
                  <a:pt x="312427" y="156267"/>
                  <a:pt x="323850" y="149128"/>
                </a:cubicBezTo>
                <a:cubicBezTo>
                  <a:pt x="338349" y="140066"/>
                  <a:pt x="356182" y="137724"/>
                  <a:pt x="371475" y="130078"/>
                </a:cubicBezTo>
                <a:cubicBezTo>
                  <a:pt x="381714" y="124958"/>
                  <a:pt x="389811" y="116148"/>
                  <a:pt x="400050" y="111028"/>
                </a:cubicBezTo>
                <a:cubicBezTo>
                  <a:pt x="409030" y="106538"/>
                  <a:pt x="419397" y="105458"/>
                  <a:pt x="428625" y="101503"/>
                </a:cubicBezTo>
                <a:cubicBezTo>
                  <a:pt x="441676" y="95910"/>
                  <a:pt x="454397" y="89498"/>
                  <a:pt x="466725" y="82453"/>
                </a:cubicBezTo>
                <a:cubicBezTo>
                  <a:pt x="476664" y="76773"/>
                  <a:pt x="484581" y="67423"/>
                  <a:pt x="495300" y="63403"/>
                </a:cubicBezTo>
                <a:cubicBezTo>
                  <a:pt x="510459" y="57719"/>
                  <a:pt x="527121" y="57390"/>
                  <a:pt x="542925" y="53878"/>
                </a:cubicBezTo>
                <a:cubicBezTo>
                  <a:pt x="555704" y="51038"/>
                  <a:pt x="568438" y="47949"/>
                  <a:pt x="581025" y="44353"/>
                </a:cubicBezTo>
                <a:cubicBezTo>
                  <a:pt x="604739" y="37578"/>
                  <a:pt x="622390" y="28281"/>
                  <a:pt x="647700" y="25303"/>
                </a:cubicBezTo>
                <a:cubicBezTo>
                  <a:pt x="688813" y="20466"/>
                  <a:pt x="730250" y="18953"/>
                  <a:pt x="771525" y="15778"/>
                </a:cubicBezTo>
                <a:cubicBezTo>
                  <a:pt x="903628" y="-6239"/>
                  <a:pt x="868303" y="-4258"/>
                  <a:pt x="1095375" y="15778"/>
                </a:cubicBezTo>
                <a:cubicBezTo>
                  <a:pt x="1290512" y="32996"/>
                  <a:pt x="1017627" y="39163"/>
                  <a:pt x="1209675" y="44353"/>
                </a:cubicBezTo>
                <a:cubicBezTo>
                  <a:pt x="1425520" y="50187"/>
                  <a:pt x="1641475" y="50703"/>
                  <a:pt x="1857375" y="53878"/>
                </a:cubicBezTo>
                <a:cubicBezTo>
                  <a:pt x="1870075" y="57053"/>
                  <a:pt x="1884109" y="56908"/>
                  <a:pt x="1895475" y="63403"/>
                </a:cubicBezTo>
                <a:cubicBezTo>
                  <a:pt x="1907171" y="70086"/>
                  <a:pt x="1913702" y="83354"/>
                  <a:pt x="1924050" y="91978"/>
                </a:cubicBezTo>
                <a:cubicBezTo>
                  <a:pt x="1932844" y="99307"/>
                  <a:pt x="1943100" y="104678"/>
                  <a:pt x="1952625" y="111028"/>
                </a:cubicBezTo>
                <a:cubicBezTo>
                  <a:pt x="2004914" y="189461"/>
                  <a:pt x="1936547" y="99581"/>
                  <a:pt x="2000250" y="149128"/>
                </a:cubicBezTo>
                <a:cubicBezTo>
                  <a:pt x="2021516" y="165668"/>
                  <a:pt x="2034984" y="191334"/>
                  <a:pt x="2057400" y="206278"/>
                </a:cubicBezTo>
                <a:cubicBezTo>
                  <a:pt x="2066925" y="212628"/>
                  <a:pt x="2077181" y="217999"/>
                  <a:pt x="2085975" y="225328"/>
                </a:cubicBezTo>
                <a:cubicBezTo>
                  <a:pt x="2119548" y="253306"/>
                  <a:pt x="2126099" y="271227"/>
                  <a:pt x="2152650" y="311053"/>
                </a:cubicBezTo>
                <a:lnTo>
                  <a:pt x="2171700" y="339628"/>
                </a:lnTo>
                <a:lnTo>
                  <a:pt x="2190750" y="368203"/>
                </a:lnTo>
                <a:cubicBezTo>
                  <a:pt x="2208015" y="394100"/>
                  <a:pt x="2228850" y="419923"/>
                  <a:pt x="2228850" y="453928"/>
                </a:cubicBezTo>
                <a:lnTo>
                  <a:pt x="2228850" y="66347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6F4FF77-28FD-44F8-9B56-EC9843AACC86}"/>
              </a:ext>
            </a:extLst>
          </p:cNvPr>
          <p:cNvSpPr txBox="1"/>
          <p:nvPr/>
        </p:nvSpPr>
        <p:spPr>
          <a:xfrm>
            <a:off x="5107781" y="3415539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5FCE41-58B4-4102-B3E8-7F837F2350B1}"/>
              </a:ext>
            </a:extLst>
          </p:cNvPr>
          <p:cNvSpPr txBox="1"/>
          <p:nvPr/>
        </p:nvSpPr>
        <p:spPr>
          <a:xfrm>
            <a:off x="6276975" y="3986221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44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90074E0-8342-4C66-A7B9-4F69EB29734F}"/>
              </a:ext>
            </a:extLst>
          </p:cNvPr>
          <p:cNvSpPr/>
          <p:nvPr/>
        </p:nvSpPr>
        <p:spPr>
          <a:xfrm>
            <a:off x="6715125" y="3371850"/>
            <a:ext cx="1352550" cy="457200"/>
          </a:xfrm>
          <a:custGeom>
            <a:avLst/>
            <a:gdLst>
              <a:gd name="connsiteX0" fmla="*/ 0 w 1352550"/>
              <a:gd name="connsiteY0" fmla="*/ 447675 h 457200"/>
              <a:gd name="connsiteX1" fmla="*/ 9525 w 1352550"/>
              <a:gd name="connsiteY1" fmla="*/ 381000 h 457200"/>
              <a:gd name="connsiteX2" fmla="*/ 66675 w 1352550"/>
              <a:gd name="connsiteY2" fmla="*/ 266700 h 457200"/>
              <a:gd name="connsiteX3" fmla="*/ 123825 w 1352550"/>
              <a:gd name="connsiteY3" fmla="*/ 209550 h 457200"/>
              <a:gd name="connsiteX4" fmla="*/ 142875 w 1352550"/>
              <a:gd name="connsiteY4" fmla="*/ 180975 h 457200"/>
              <a:gd name="connsiteX5" fmla="*/ 228600 w 1352550"/>
              <a:gd name="connsiteY5" fmla="*/ 104775 h 457200"/>
              <a:gd name="connsiteX6" fmla="*/ 247650 w 1352550"/>
              <a:gd name="connsiteY6" fmla="*/ 76200 h 457200"/>
              <a:gd name="connsiteX7" fmla="*/ 314325 w 1352550"/>
              <a:gd name="connsiteY7" fmla="*/ 57150 h 457200"/>
              <a:gd name="connsiteX8" fmla="*/ 390525 w 1352550"/>
              <a:gd name="connsiteY8" fmla="*/ 28575 h 457200"/>
              <a:gd name="connsiteX9" fmla="*/ 419100 w 1352550"/>
              <a:gd name="connsiteY9" fmla="*/ 19050 h 457200"/>
              <a:gd name="connsiteX10" fmla="*/ 581025 w 1352550"/>
              <a:gd name="connsiteY10" fmla="*/ 9525 h 457200"/>
              <a:gd name="connsiteX11" fmla="*/ 666750 w 1352550"/>
              <a:gd name="connsiteY11" fmla="*/ 0 h 457200"/>
              <a:gd name="connsiteX12" fmla="*/ 1047750 w 1352550"/>
              <a:gd name="connsiteY12" fmla="*/ 9525 h 457200"/>
              <a:gd name="connsiteX13" fmla="*/ 1104900 w 1352550"/>
              <a:gd name="connsiteY13" fmla="*/ 28575 h 457200"/>
              <a:gd name="connsiteX14" fmla="*/ 1133475 w 1352550"/>
              <a:gd name="connsiteY14" fmla="*/ 38100 h 457200"/>
              <a:gd name="connsiteX15" fmla="*/ 1162050 w 1352550"/>
              <a:gd name="connsiteY15" fmla="*/ 57150 h 457200"/>
              <a:gd name="connsiteX16" fmla="*/ 1200150 w 1352550"/>
              <a:gd name="connsiteY16" fmla="*/ 114300 h 457200"/>
              <a:gd name="connsiteX17" fmla="*/ 1219200 w 1352550"/>
              <a:gd name="connsiteY17" fmla="*/ 142875 h 457200"/>
              <a:gd name="connsiteX18" fmla="*/ 1247775 w 1352550"/>
              <a:gd name="connsiteY18" fmla="*/ 200025 h 457200"/>
              <a:gd name="connsiteX19" fmla="*/ 1257300 w 1352550"/>
              <a:gd name="connsiteY19" fmla="*/ 228600 h 457200"/>
              <a:gd name="connsiteX20" fmla="*/ 1295400 w 1352550"/>
              <a:gd name="connsiteY20" fmla="*/ 285750 h 457200"/>
              <a:gd name="connsiteX21" fmla="*/ 1323975 w 1352550"/>
              <a:gd name="connsiteY21" fmla="*/ 342900 h 457200"/>
              <a:gd name="connsiteX22" fmla="*/ 1333500 w 1352550"/>
              <a:gd name="connsiteY22" fmla="*/ 428625 h 457200"/>
              <a:gd name="connsiteX23" fmla="*/ 1352550 w 1352550"/>
              <a:gd name="connsiteY2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52550" h="457200">
                <a:moveTo>
                  <a:pt x="0" y="447675"/>
                </a:moveTo>
                <a:cubicBezTo>
                  <a:pt x="3175" y="425450"/>
                  <a:pt x="4477" y="402876"/>
                  <a:pt x="9525" y="381000"/>
                </a:cubicBezTo>
                <a:cubicBezTo>
                  <a:pt x="18821" y="340716"/>
                  <a:pt x="36812" y="296563"/>
                  <a:pt x="66675" y="266700"/>
                </a:cubicBezTo>
                <a:cubicBezTo>
                  <a:pt x="85725" y="247650"/>
                  <a:pt x="108881" y="231966"/>
                  <a:pt x="123825" y="209550"/>
                </a:cubicBezTo>
                <a:cubicBezTo>
                  <a:pt x="130175" y="200025"/>
                  <a:pt x="135270" y="189531"/>
                  <a:pt x="142875" y="180975"/>
                </a:cubicBezTo>
                <a:cubicBezTo>
                  <a:pt x="190326" y="127593"/>
                  <a:pt x="185170" y="133728"/>
                  <a:pt x="228600" y="104775"/>
                </a:cubicBezTo>
                <a:cubicBezTo>
                  <a:pt x="234950" y="95250"/>
                  <a:pt x="238711" y="83351"/>
                  <a:pt x="247650" y="76200"/>
                </a:cubicBezTo>
                <a:cubicBezTo>
                  <a:pt x="253861" y="71231"/>
                  <a:pt x="311836" y="57772"/>
                  <a:pt x="314325" y="57150"/>
                </a:cubicBezTo>
                <a:cubicBezTo>
                  <a:pt x="361364" y="25791"/>
                  <a:pt x="324613" y="45053"/>
                  <a:pt x="390525" y="28575"/>
                </a:cubicBezTo>
                <a:cubicBezTo>
                  <a:pt x="400265" y="26140"/>
                  <a:pt x="409110" y="20049"/>
                  <a:pt x="419100" y="19050"/>
                </a:cubicBezTo>
                <a:cubicBezTo>
                  <a:pt x="472900" y="13670"/>
                  <a:pt x="527116" y="13672"/>
                  <a:pt x="581025" y="9525"/>
                </a:cubicBezTo>
                <a:cubicBezTo>
                  <a:pt x="609691" y="7320"/>
                  <a:pt x="638175" y="3175"/>
                  <a:pt x="666750" y="0"/>
                </a:cubicBezTo>
                <a:cubicBezTo>
                  <a:pt x="793750" y="3175"/>
                  <a:pt x="920980" y="1257"/>
                  <a:pt x="1047750" y="9525"/>
                </a:cubicBezTo>
                <a:cubicBezTo>
                  <a:pt x="1067788" y="10832"/>
                  <a:pt x="1085850" y="22225"/>
                  <a:pt x="1104900" y="28575"/>
                </a:cubicBezTo>
                <a:cubicBezTo>
                  <a:pt x="1114425" y="31750"/>
                  <a:pt x="1125121" y="32531"/>
                  <a:pt x="1133475" y="38100"/>
                </a:cubicBezTo>
                <a:lnTo>
                  <a:pt x="1162050" y="57150"/>
                </a:lnTo>
                <a:lnTo>
                  <a:pt x="1200150" y="114300"/>
                </a:lnTo>
                <a:cubicBezTo>
                  <a:pt x="1206500" y="123825"/>
                  <a:pt x="1215580" y="132015"/>
                  <a:pt x="1219200" y="142875"/>
                </a:cubicBezTo>
                <a:cubicBezTo>
                  <a:pt x="1243141" y="214699"/>
                  <a:pt x="1210846" y="126167"/>
                  <a:pt x="1247775" y="200025"/>
                </a:cubicBezTo>
                <a:cubicBezTo>
                  <a:pt x="1252265" y="209005"/>
                  <a:pt x="1252424" y="219823"/>
                  <a:pt x="1257300" y="228600"/>
                </a:cubicBezTo>
                <a:cubicBezTo>
                  <a:pt x="1268419" y="248614"/>
                  <a:pt x="1288160" y="264030"/>
                  <a:pt x="1295400" y="285750"/>
                </a:cubicBezTo>
                <a:cubicBezTo>
                  <a:pt x="1308545" y="325185"/>
                  <a:pt x="1299356" y="305971"/>
                  <a:pt x="1323975" y="342900"/>
                </a:cubicBezTo>
                <a:cubicBezTo>
                  <a:pt x="1327150" y="371475"/>
                  <a:pt x="1326527" y="400733"/>
                  <a:pt x="1333500" y="428625"/>
                </a:cubicBezTo>
                <a:cubicBezTo>
                  <a:pt x="1336276" y="439731"/>
                  <a:pt x="1352550" y="457200"/>
                  <a:pt x="1352550" y="457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C2A697-C268-4130-BE88-EB1B22773A01}"/>
              </a:ext>
            </a:extLst>
          </p:cNvPr>
          <p:cNvSpPr txBox="1"/>
          <p:nvPr/>
        </p:nvSpPr>
        <p:spPr>
          <a:xfrm>
            <a:off x="8543924" y="3475066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D45BAE-5B26-423D-9D0F-B7E2780303B2}"/>
              </a:ext>
            </a:extLst>
          </p:cNvPr>
          <p:cNvSpPr txBox="1"/>
          <p:nvPr/>
        </p:nvSpPr>
        <p:spPr>
          <a:xfrm>
            <a:off x="7686675" y="3962956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45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8580848-E0D6-418B-8E24-26AAC8344C49}"/>
              </a:ext>
            </a:extLst>
          </p:cNvPr>
          <p:cNvSpPr/>
          <p:nvPr/>
        </p:nvSpPr>
        <p:spPr>
          <a:xfrm>
            <a:off x="8091487" y="3382450"/>
            <a:ext cx="1352550" cy="457200"/>
          </a:xfrm>
          <a:custGeom>
            <a:avLst/>
            <a:gdLst>
              <a:gd name="connsiteX0" fmla="*/ 0 w 1352550"/>
              <a:gd name="connsiteY0" fmla="*/ 447675 h 457200"/>
              <a:gd name="connsiteX1" fmla="*/ 9525 w 1352550"/>
              <a:gd name="connsiteY1" fmla="*/ 381000 h 457200"/>
              <a:gd name="connsiteX2" fmla="*/ 66675 w 1352550"/>
              <a:gd name="connsiteY2" fmla="*/ 266700 h 457200"/>
              <a:gd name="connsiteX3" fmla="*/ 123825 w 1352550"/>
              <a:gd name="connsiteY3" fmla="*/ 209550 h 457200"/>
              <a:gd name="connsiteX4" fmla="*/ 142875 w 1352550"/>
              <a:gd name="connsiteY4" fmla="*/ 180975 h 457200"/>
              <a:gd name="connsiteX5" fmla="*/ 228600 w 1352550"/>
              <a:gd name="connsiteY5" fmla="*/ 104775 h 457200"/>
              <a:gd name="connsiteX6" fmla="*/ 247650 w 1352550"/>
              <a:gd name="connsiteY6" fmla="*/ 76200 h 457200"/>
              <a:gd name="connsiteX7" fmla="*/ 314325 w 1352550"/>
              <a:gd name="connsiteY7" fmla="*/ 57150 h 457200"/>
              <a:gd name="connsiteX8" fmla="*/ 390525 w 1352550"/>
              <a:gd name="connsiteY8" fmla="*/ 28575 h 457200"/>
              <a:gd name="connsiteX9" fmla="*/ 419100 w 1352550"/>
              <a:gd name="connsiteY9" fmla="*/ 19050 h 457200"/>
              <a:gd name="connsiteX10" fmla="*/ 581025 w 1352550"/>
              <a:gd name="connsiteY10" fmla="*/ 9525 h 457200"/>
              <a:gd name="connsiteX11" fmla="*/ 666750 w 1352550"/>
              <a:gd name="connsiteY11" fmla="*/ 0 h 457200"/>
              <a:gd name="connsiteX12" fmla="*/ 1047750 w 1352550"/>
              <a:gd name="connsiteY12" fmla="*/ 9525 h 457200"/>
              <a:gd name="connsiteX13" fmla="*/ 1104900 w 1352550"/>
              <a:gd name="connsiteY13" fmla="*/ 28575 h 457200"/>
              <a:gd name="connsiteX14" fmla="*/ 1133475 w 1352550"/>
              <a:gd name="connsiteY14" fmla="*/ 38100 h 457200"/>
              <a:gd name="connsiteX15" fmla="*/ 1162050 w 1352550"/>
              <a:gd name="connsiteY15" fmla="*/ 57150 h 457200"/>
              <a:gd name="connsiteX16" fmla="*/ 1200150 w 1352550"/>
              <a:gd name="connsiteY16" fmla="*/ 114300 h 457200"/>
              <a:gd name="connsiteX17" fmla="*/ 1219200 w 1352550"/>
              <a:gd name="connsiteY17" fmla="*/ 142875 h 457200"/>
              <a:gd name="connsiteX18" fmla="*/ 1247775 w 1352550"/>
              <a:gd name="connsiteY18" fmla="*/ 200025 h 457200"/>
              <a:gd name="connsiteX19" fmla="*/ 1257300 w 1352550"/>
              <a:gd name="connsiteY19" fmla="*/ 228600 h 457200"/>
              <a:gd name="connsiteX20" fmla="*/ 1295400 w 1352550"/>
              <a:gd name="connsiteY20" fmla="*/ 285750 h 457200"/>
              <a:gd name="connsiteX21" fmla="*/ 1323975 w 1352550"/>
              <a:gd name="connsiteY21" fmla="*/ 342900 h 457200"/>
              <a:gd name="connsiteX22" fmla="*/ 1333500 w 1352550"/>
              <a:gd name="connsiteY22" fmla="*/ 428625 h 457200"/>
              <a:gd name="connsiteX23" fmla="*/ 1352550 w 1352550"/>
              <a:gd name="connsiteY2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52550" h="457200">
                <a:moveTo>
                  <a:pt x="0" y="447675"/>
                </a:moveTo>
                <a:cubicBezTo>
                  <a:pt x="3175" y="425450"/>
                  <a:pt x="4477" y="402876"/>
                  <a:pt x="9525" y="381000"/>
                </a:cubicBezTo>
                <a:cubicBezTo>
                  <a:pt x="18821" y="340716"/>
                  <a:pt x="36812" y="296563"/>
                  <a:pt x="66675" y="266700"/>
                </a:cubicBezTo>
                <a:cubicBezTo>
                  <a:pt x="85725" y="247650"/>
                  <a:pt x="108881" y="231966"/>
                  <a:pt x="123825" y="209550"/>
                </a:cubicBezTo>
                <a:cubicBezTo>
                  <a:pt x="130175" y="200025"/>
                  <a:pt x="135270" y="189531"/>
                  <a:pt x="142875" y="180975"/>
                </a:cubicBezTo>
                <a:cubicBezTo>
                  <a:pt x="190326" y="127593"/>
                  <a:pt x="185170" y="133728"/>
                  <a:pt x="228600" y="104775"/>
                </a:cubicBezTo>
                <a:cubicBezTo>
                  <a:pt x="234950" y="95250"/>
                  <a:pt x="238711" y="83351"/>
                  <a:pt x="247650" y="76200"/>
                </a:cubicBezTo>
                <a:cubicBezTo>
                  <a:pt x="253861" y="71231"/>
                  <a:pt x="311836" y="57772"/>
                  <a:pt x="314325" y="57150"/>
                </a:cubicBezTo>
                <a:cubicBezTo>
                  <a:pt x="361364" y="25791"/>
                  <a:pt x="324613" y="45053"/>
                  <a:pt x="390525" y="28575"/>
                </a:cubicBezTo>
                <a:cubicBezTo>
                  <a:pt x="400265" y="26140"/>
                  <a:pt x="409110" y="20049"/>
                  <a:pt x="419100" y="19050"/>
                </a:cubicBezTo>
                <a:cubicBezTo>
                  <a:pt x="472900" y="13670"/>
                  <a:pt x="527116" y="13672"/>
                  <a:pt x="581025" y="9525"/>
                </a:cubicBezTo>
                <a:cubicBezTo>
                  <a:pt x="609691" y="7320"/>
                  <a:pt x="638175" y="3175"/>
                  <a:pt x="666750" y="0"/>
                </a:cubicBezTo>
                <a:cubicBezTo>
                  <a:pt x="793750" y="3175"/>
                  <a:pt x="920980" y="1257"/>
                  <a:pt x="1047750" y="9525"/>
                </a:cubicBezTo>
                <a:cubicBezTo>
                  <a:pt x="1067788" y="10832"/>
                  <a:pt x="1085850" y="22225"/>
                  <a:pt x="1104900" y="28575"/>
                </a:cubicBezTo>
                <a:cubicBezTo>
                  <a:pt x="1114425" y="31750"/>
                  <a:pt x="1125121" y="32531"/>
                  <a:pt x="1133475" y="38100"/>
                </a:cubicBezTo>
                <a:lnTo>
                  <a:pt x="1162050" y="57150"/>
                </a:lnTo>
                <a:lnTo>
                  <a:pt x="1200150" y="114300"/>
                </a:lnTo>
                <a:cubicBezTo>
                  <a:pt x="1206500" y="123825"/>
                  <a:pt x="1215580" y="132015"/>
                  <a:pt x="1219200" y="142875"/>
                </a:cubicBezTo>
                <a:cubicBezTo>
                  <a:pt x="1243141" y="214699"/>
                  <a:pt x="1210846" y="126167"/>
                  <a:pt x="1247775" y="200025"/>
                </a:cubicBezTo>
                <a:cubicBezTo>
                  <a:pt x="1252265" y="209005"/>
                  <a:pt x="1252424" y="219823"/>
                  <a:pt x="1257300" y="228600"/>
                </a:cubicBezTo>
                <a:cubicBezTo>
                  <a:pt x="1268419" y="248614"/>
                  <a:pt x="1288160" y="264030"/>
                  <a:pt x="1295400" y="285750"/>
                </a:cubicBezTo>
                <a:cubicBezTo>
                  <a:pt x="1308545" y="325185"/>
                  <a:pt x="1299356" y="305971"/>
                  <a:pt x="1323975" y="342900"/>
                </a:cubicBezTo>
                <a:cubicBezTo>
                  <a:pt x="1327150" y="371475"/>
                  <a:pt x="1326527" y="400733"/>
                  <a:pt x="1333500" y="428625"/>
                </a:cubicBezTo>
                <a:cubicBezTo>
                  <a:pt x="1336276" y="439731"/>
                  <a:pt x="1352550" y="457200"/>
                  <a:pt x="1352550" y="457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6EA67EB-6806-4A11-9372-6A86B68DDADE}"/>
              </a:ext>
            </a:extLst>
          </p:cNvPr>
          <p:cNvSpPr/>
          <p:nvPr/>
        </p:nvSpPr>
        <p:spPr>
          <a:xfrm>
            <a:off x="9429749" y="3416076"/>
            <a:ext cx="1352550" cy="457200"/>
          </a:xfrm>
          <a:custGeom>
            <a:avLst/>
            <a:gdLst>
              <a:gd name="connsiteX0" fmla="*/ 0 w 1352550"/>
              <a:gd name="connsiteY0" fmla="*/ 447675 h 457200"/>
              <a:gd name="connsiteX1" fmla="*/ 9525 w 1352550"/>
              <a:gd name="connsiteY1" fmla="*/ 381000 h 457200"/>
              <a:gd name="connsiteX2" fmla="*/ 66675 w 1352550"/>
              <a:gd name="connsiteY2" fmla="*/ 266700 h 457200"/>
              <a:gd name="connsiteX3" fmla="*/ 123825 w 1352550"/>
              <a:gd name="connsiteY3" fmla="*/ 209550 h 457200"/>
              <a:gd name="connsiteX4" fmla="*/ 142875 w 1352550"/>
              <a:gd name="connsiteY4" fmla="*/ 180975 h 457200"/>
              <a:gd name="connsiteX5" fmla="*/ 228600 w 1352550"/>
              <a:gd name="connsiteY5" fmla="*/ 104775 h 457200"/>
              <a:gd name="connsiteX6" fmla="*/ 247650 w 1352550"/>
              <a:gd name="connsiteY6" fmla="*/ 76200 h 457200"/>
              <a:gd name="connsiteX7" fmla="*/ 314325 w 1352550"/>
              <a:gd name="connsiteY7" fmla="*/ 57150 h 457200"/>
              <a:gd name="connsiteX8" fmla="*/ 390525 w 1352550"/>
              <a:gd name="connsiteY8" fmla="*/ 28575 h 457200"/>
              <a:gd name="connsiteX9" fmla="*/ 419100 w 1352550"/>
              <a:gd name="connsiteY9" fmla="*/ 19050 h 457200"/>
              <a:gd name="connsiteX10" fmla="*/ 581025 w 1352550"/>
              <a:gd name="connsiteY10" fmla="*/ 9525 h 457200"/>
              <a:gd name="connsiteX11" fmla="*/ 666750 w 1352550"/>
              <a:gd name="connsiteY11" fmla="*/ 0 h 457200"/>
              <a:gd name="connsiteX12" fmla="*/ 1047750 w 1352550"/>
              <a:gd name="connsiteY12" fmla="*/ 9525 h 457200"/>
              <a:gd name="connsiteX13" fmla="*/ 1104900 w 1352550"/>
              <a:gd name="connsiteY13" fmla="*/ 28575 h 457200"/>
              <a:gd name="connsiteX14" fmla="*/ 1133475 w 1352550"/>
              <a:gd name="connsiteY14" fmla="*/ 38100 h 457200"/>
              <a:gd name="connsiteX15" fmla="*/ 1162050 w 1352550"/>
              <a:gd name="connsiteY15" fmla="*/ 57150 h 457200"/>
              <a:gd name="connsiteX16" fmla="*/ 1200150 w 1352550"/>
              <a:gd name="connsiteY16" fmla="*/ 114300 h 457200"/>
              <a:gd name="connsiteX17" fmla="*/ 1219200 w 1352550"/>
              <a:gd name="connsiteY17" fmla="*/ 142875 h 457200"/>
              <a:gd name="connsiteX18" fmla="*/ 1247775 w 1352550"/>
              <a:gd name="connsiteY18" fmla="*/ 200025 h 457200"/>
              <a:gd name="connsiteX19" fmla="*/ 1257300 w 1352550"/>
              <a:gd name="connsiteY19" fmla="*/ 228600 h 457200"/>
              <a:gd name="connsiteX20" fmla="*/ 1295400 w 1352550"/>
              <a:gd name="connsiteY20" fmla="*/ 285750 h 457200"/>
              <a:gd name="connsiteX21" fmla="*/ 1323975 w 1352550"/>
              <a:gd name="connsiteY21" fmla="*/ 342900 h 457200"/>
              <a:gd name="connsiteX22" fmla="*/ 1333500 w 1352550"/>
              <a:gd name="connsiteY22" fmla="*/ 428625 h 457200"/>
              <a:gd name="connsiteX23" fmla="*/ 1352550 w 1352550"/>
              <a:gd name="connsiteY2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52550" h="457200">
                <a:moveTo>
                  <a:pt x="0" y="447675"/>
                </a:moveTo>
                <a:cubicBezTo>
                  <a:pt x="3175" y="425450"/>
                  <a:pt x="4477" y="402876"/>
                  <a:pt x="9525" y="381000"/>
                </a:cubicBezTo>
                <a:cubicBezTo>
                  <a:pt x="18821" y="340716"/>
                  <a:pt x="36812" y="296563"/>
                  <a:pt x="66675" y="266700"/>
                </a:cubicBezTo>
                <a:cubicBezTo>
                  <a:pt x="85725" y="247650"/>
                  <a:pt x="108881" y="231966"/>
                  <a:pt x="123825" y="209550"/>
                </a:cubicBezTo>
                <a:cubicBezTo>
                  <a:pt x="130175" y="200025"/>
                  <a:pt x="135270" y="189531"/>
                  <a:pt x="142875" y="180975"/>
                </a:cubicBezTo>
                <a:cubicBezTo>
                  <a:pt x="190326" y="127593"/>
                  <a:pt x="185170" y="133728"/>
                  <a:pt x="228600" y="104775"/>
                </a:cubicBezTo>
                <a:cubicBezTo>
                  <a:pt x="234950" y="95250"/>
                  <a:pt x="238711" y="83351"/>
                  <a:pt x="247650" y="76200"/>
                </a:cubicBezTo>
                <a:cubicBezTo>
                  <a:pt x="253861" y="71231"/>
                  <a:pt x="311836" y="57772"/>
                  <a:pt x="314325" y="57150"/>
                </a:cubicBezTo>
                <a:cubicBezTo>
                  <a:pt x="361364" y="25791"/>
                  <a:pt x="324613" y="45053"/>
                  <a:pt x="390525" y="28575"/>
                </a:cubicBezTo>
                <a:cubicBezTo>
                  <a:pt x="400265" y="26140"/>
                  <a:pt x="409110" y="20049"/>
                  <a:pt x="419100" y="19050"/>
                </a:cubicBezTo>
                <a:cubicBezTo>
                  <a:pt x="472900" y="13670"/>
                  <a:pt x="527116" y="13672"/>
                  <a:pt x="581025" y="9525"/>
                </a:cubicBezTo>
                <a:cubicBezTo>
                  <a:pt x="609691" y="7320"/>
                  <a:pt x="638175" y="3175"/>
                  <a:pt x="666750" y="0"/>
                </a:cubicBezTo>
                <a:cubicBezTo>
                  <a:pt x="793750" y="3175"/>
                  <a:pt x="920980" y="1257"/>
                  <a:pt x="1047750" y="9525"/>
                </a:cubicBezTo>
                <a:cubicBezTo>
                  <a:pt x="1067788" y="10832"/>
                  <a:pt x="1085850" y="22225"/>
                  <a:pt x="1104900" y="28575"/>
                </a:cubicBezTo>
                <a:cubicBezTo>
                  <a:pt x="1114425" y="31750"/>
                  <a:pt x="1125121" y="32531"/>
                  <a:pt x="1133475" y="38100"/>
                </a:cubicBezTo>
                <a:lnTo>
                  <a:pt x="1162050" y="57150"/>
                </a:lnTo>
                <a:lnTo>
                  <a:pt x="1200150" y="114300"/>
                </a:lnTo>
                <a:cubicBezTo>
                  <a:pt x="1206500" y="123825"/>
                  <a:pt x="1215580" y="132015"/>
                  <a:pt x="1219200" y="142875"/>
                </a:cubicBezTo>
                <a:cubicBezTo>
                  <a:pt x="1243141" y="214699"/>
                  <a:pt x="1210846" y="126167"/>
                  <a:pt x="1247775" y="200025"/>
                </a:cubicBezTo>
                <a:cubicBezTo>
                  <a:pt x="1252265" y="209005"/>
                  <a:pt x="1252424" y="219823"/>
                  <a:pt x="1257300" y="228600"/>
                </a:cubicBezTo>
                <a:cubicBezTo>
                  <a:pt x="1268419" y="248614"/>
                  <a:pt x="1288160" y="264030"/>
                  <a:pt x="1295400" y="285750"/>
                </a:cubicBezTo>
                <a:cubicBezTo>
                  <a:pt x="1308545" y="325185"/>
                  <a:pt x="1299356" y="305971"/>
                  <a:pt x="1323975" y="342900"/>
                </a:cubicBezTo>
                <a:cubicBezTo>
                  <a:pt x="1327150" y="371475"/>
                  <a:pt x="1326527" y="400733"/>
                  <a:pt x="1333500" y="428625"/>
                </a:cubicBezTo>
                <a:cubicBezTo>
                  <a:pt x="1336276" y="439731"/>
                  <a:pt x="1352550" y="457200"/>
                  <a:pt x="1352550" y="457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F71B883-570B-43A0-95BF-EC129DD663FC}"/>
              </a:ext>
            </a:extLst>
          </p:cNvPr>
          <p:cNvSpPr txBox="1"/>
          <p:nvPr/>
        </p:nvSpPr>
        <p:spPr>
          <a:xfrm>
            <a:off x="7191374" y="3475066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0EA312D-BB3B-4A89-B920-608CB5F35102}"/>
              </a:ext>
            </a:extLst>
          </p:cNvPr>
          <p:cNvSpPr txBox="1"/>
          <p:nvPr/>
        </p:nvSpPr>
        <p:spPr>
          <a:xfrm>
            <a:off x="9832181" y="3463721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+1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7B508F-92A7-4B99-9B1E-140647B9002D}"/>
              </a:ext>
            </a:extLst>
          </p:cNvPr>
          <p:cNvSpPr txBox="1"/>
          <p:nvPr/>
        </p:nvSpPr>
        <p:spPr>
          <a:xfrm>
            <a:off x="9096375" y="3962956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AD7715-B95E-4C78-88A7-4290FE4F4302}"/>
              </a:ext>
            </a:extLst>
          </p:cNvPr>
          <p:cNvSpPr txBox="1"/>
          <p:nvPr/>
        </p:nvSpPr>
        <p:spPr>
          <a:xfrm>
            <a:off x="10482263" y="3944961"/>
            <a:ext cx="885825" cy="371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EFD96DC-5E8C-4072-88CC-559B751328FC}"/>
              </a:ext>
            </a:extLst>
          </p:cNvPr>
          <p:cNvSpPr txBox="1"/>
          <p:nvPr/>
        </p:nvSpPr>
        <p:spPr>
          <a:xfrm>
            <a:off x="5238750" y="4913947"/>
            <a:ext cx="4533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+ 10 = 20</a:t>
            </a:r>
          </a:p>
          <a:p>
            <a:endParaRPr lang="en-GB" dirty="0"/>
          </a:p>
          <a:p>
            <a:r>
              <a:rPr lang="en-GB" dirty="0"/>
              <a:t>20 + 3 = 23</a:t>
            </a:r>
          </a:p>
          <a:p>
            <a:endParaRPr lang="en-GB" dirty="0"/>
          </a:p>
          <a:p>
            <a:r>
              <a:rPr lang="en-GB" dirty="0"/>
              <a:t>The difference between 24 and 47   is 23.</a:t>
            </a:r>
          </a:p>
        </p:txBody>
      </p:sp>
    </p:spTree>
    <p:extLst>
      <p:ext uri="{BB962C8B-B14F-4D97-AF65-F5344CB8AC3E}">
        <p14:creationId xmlns:p14="http://schemas.microsoft.com/office/powerpoint/2010/main" val="1984590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55DEC4-FBD2-4CFF-8B37-E3F25D16D35A}"/>
              </a:ext>
            </a:extLst>
          </p:cNvPr>
          <p:cNvSpPr txBox="1"/>
          <p:nvPr/>
        </p:nvSpPr>
        <p:spPr>
          <a:xfrm>
            <a:off x="1391250" y="196542"/>
            <a:ext cx="1036040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Yesterday, we began looking at standard units for measuring mass.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A standard measure is the same where ever you go in the world. Our unit of measure today is grams.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57F78E1-E071-4918-A4E1-59428BA3D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452" y="1751000"/>
            <a:ext cx="5056118" cy="33559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5D9D07-8675-4D86-BCFA-AFE061DC1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766" y="3864428"/>
            <a:ext cx="951217" cy="63137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E5B7DCA-EC27-407E-B48E-00F3C1A79BD1}"/>
              </a:ext>
            </a:extLst>
          </p:cNvPr>
          <p:cNvSpPr/>
          <p:nvPr/>
        </p:nvSpPr>
        <p:spPr>
          <a:xfrm>
            <a:off x="2699658" y="4143829"/>
            <a:ext cx="74748" cy="1596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61045A-341F-4A26-839A-D6B2290554F7}"/>
              </a:ext>
            </a:extLst>
          </p:cNvPr>
          <p:cNvSpPr/>
          <p:nvPr/>
        </p:nvSpPr>
        <p:spPr>
          <a:xfrm>
            <a:off x="3058887" y="4143829"/>
            <a:ext cx="74748" cy="15965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6DD2D3-55AF-4729-BD9D-8D1BB2A603BE}"/>
              </a:ext>
            </a:extLst>
          </p:cNvPr>
          <p:cNvSpPr txBox="1"/>
          <p:nvPr/>
        </p:nvSpPr>
        <p:spPr>
          <a:xfrm>
            <a:off x="1267166" y="5206692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 gram (1g)  is much </a:t>
            </a:r>
            <a:r>
              <a:rPr lang="en-GB" dirty="0" err="1"/>
              <a:t>much</a:t>
            </a:r>
            <a:r>
              <a:rPr lang="en-GB" dirty="0"/>
              <a:t> smaller that 1 kilogram 1 kg.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In fact there are 1000 grams inside 1 kilogram!</a:t>
            </a:r>
          </a:p>
        </p:txBody>
      </p:sp>
    </p:spTree>
    <p:extLst>
      <p:ext uri="{BB962C8B-B14F-4D97-AF65-F5344CB8AC3E}">
        <p14:creationId xmlns:p14="http://schemas.microsoft.com/office/powerpoint/2010/main" val="149455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D460B0-91E1-458C-A148-B32E439BF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633" y="1209543"/>
            <a:ext cx="7315834" cy="30482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BCFD23-B391-4593-AD68-E790A77D24CE}"/>
              </a:ext>
            </a:extLst>
          </p:cNvPr>
          <p:cNvSpPr txBox="1"/>
          <p:nvPr/>
        </p:nvSpPr>
        <p:spPr>
          <a:xfrm>
            <a:off x="1296000" y="206067"/>
            <a:ext cx="103604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Measuring in grams using a balance scale.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DBD6FC-7FDA-4986-87B0-1F4A69A2120D}"/>
              </a:ext>
            </a:extLst>
          </p:cNvPr>
          <p:cNvSpPr txBox="1"/>
          <p:nvPr/>
        </p:nvSpPr>
        <p:spPr>
          <a:xfrm>
            <a:off x="962025" y="2981325"/>
            <a:ext cx="3171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one side of the scale is a toy car.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2CFA72-EDFD-45D2-96CA-106E38AD76AC}"/>
              </a:ext>
            </a:extLst>
          </p:cNvPr>
          <p:cNvSpPr txBox="1"/>
          <p:nvPr/>
        </p:nvSpPr>
        <p:spPr>
          <a:xfrm>
            <a:off x="9020175" y="2981325"/>
            <a:ext cx="3171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the other are some gram </a:t>
            </a:r>
          </a:p>
          <a:p>
            <a:r>
              <a:rPr lang="en-GB" dirty="0"/>
              <a:t>       weights.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50884E-EA95-4DEA-A389-D3FCD6A8AB13}"/>
              </a:ext>
            </a:extLst>
          </p:cNvPr>
          <p:cNvSpPr txBox="1"/>
          <p:nvPr/>
        </p:nvSpPr>
        <p:spPr>
          <a:xfrm>
            <a:off x="5267325" y="4067175"/>
            <a:ext cx="317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balance is level.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091816-3EF2-494B-A9E1-A9A92105C3AC}"/>
              </a:ext>
            </a:extLst>
          </p:cNvPr>
          <p:cNvSpPr txBox="1"/>
          <p:nvPr/>
        </p:nvSpPr>
        <p:spPr>
          <a:xfrm>
            <a:off x="3543300" y="4762764"/>
            <a:ext cx="8989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need to add our gram weights together to find the total.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890AED-BCC3-4502-A3B4-9E1265CD38AC}"/>
              </a:ext>
            </a:extLst>
          </p:cNvPr>
          <p:cNvSpPr txBox="1"/>
          <p:nvPr/>
        </p:nvSpPr>
        <p:spPr>
          <a:xfrm>
            <a:off x="5100637" y="5248449"/>
            <a:ext cx="3171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100 + 50 = 150</a:t>
            </a:r>
          </a:p>
          <a:p>
            <a:r>
              <a:rPr lang="en-GB" dirty="0"/>
              <a:t>150 + 5 = 155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D15C37-5C35-4757-90AC-9A089C8B3DDB}"/>
              </a:ext>
            </a:extLst>
          </p:cNvPr>
          <p:cNvSpPr txBox="1"/>
          <p:nvPr/>
        </p:nvSpPr>
        <p:spPr>
          <a:xfrm>
            <a:off x="4300537" y="6258117"/>
            <a:ext cx="8615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toy car weighs 155 grams.</a:t>
            </a:r>
          </a:p>
        </p:txBody>
      </p:sp>
    </p:spTree>
    <p:extLst>
      <p:ext uri="{BB962C8B-B14F-4D97-AF65-F5344CB8AC3E}">
        <p14:creationId xmlns:p14="http://schemas.microsoft.com/office/powerpoint/2010/main" val="221845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D460B0-91E1-458C-A148-B32E439BF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633" y="1209543"/>
            <a:ext cx="7315833" cy="304826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BCFD23-B391-4593-AD68-E790A77D24CE}"/>
              </a:ext>
            </a:extLst>
          </p:cNvPr>
          <p:cNvSpPr txBox="1"/>
          <p:nvPr/>
        </p:nvSpPr>
        <p:spPr>
          <a:xfrm>
            <a:off x="1296000" y="206067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Measuring in grams using a balance scale.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Try this one before clicking through for the answers.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DBD6FC-7FDA-4986-87B0-1F4A69A2120D}"/>
              </a:ext>
            </a:extLst>
          </p:cNvPr>
          <p:cNvSpPr txBox="1"/>
          <p:nvPr/>
        </p:nvSpPr>
        <p:spPr>
          <a:xfrm>
            <a:off x="962025" y="2981325"/>
            <a:ext cx="3171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one side of the scale there</a:t>
            </a:r>
          </a:p>
          <a:p>
            <a:r>
              <a:rPr lang="en-GB" dirty="0"/>
              <a:t>are some noodles.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2CFA72-EDFD-45D2-96CA-106E38AD76AC}"/>
              </a:ext>
            </a:extLst>
          </p:cNvPr>
          <p:cNvSpPr txBox="1"/>
          <p:nvPr/>
        </p:nvSpPr>
        <p:spPr>
          <a:xfrm>
            <a:off x="9020175" y="2981325"/>
            <a:ext cx="3171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the other are some gram </a:t>
            </a:r>
          </a:p>
          <a:p>
            <a:r>
              <a:rPr lang="en-GB" dirty="0"/>
              <a:t>       weights.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50884E-EA95-4DEA-A389-D3FCD6A8AB13}"/>
              </a:ext>
            </a:extLst>
          </p:cNvPr>
          <p:cNvSpPr txBox="1"/>
          <p:nvPr/>
        </p:nvSpPr>
        <p:spPr>
          <a:xfrm>
            <a:off x="5267325" y="4067175"/>
            <a:ext cx="317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balance is level.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091816-3EF2-494B-A9E1-A9A92105C3AC}"/>
              </a:ext>
            </a:extLst>
          </p:cNvPr>
          <p:cNvSpPr txBox="1"/>
          <p:nvPr/>
        </p:nvSpPr>
        <p:spPr>
          <a:xfrm>
            <a:off x="3543300" y="4762764"/>
            <a:ext cx="8989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need to add our gram weights together to find the total.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890AED-BCC3-4502-A3B4-9E1265CD38AC}"/>
              </a:ext>
            </a:extLst>
          </p:cNvPr>
          <p:cNvSpPr txBox="1"/>
          <p:nvPr/>
        </p:nvSpPr>
        <p:spPr>
          <a:xfrm>
            <a:off x="5100637" y="5248449"/>
            <a:ext cx="317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 + 5 = 55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D15C37-5C35-4757-90AC-9A089C8B3DDB}"/>
              </a:ext>
            </a:extLst>
          </p:cNvPr>
          <p:cNvSpPr txBox="1"/>
          <p:nvPr/>
        </p:nvSpPr>
        <p:spPr>
          <a:xfrm>
            <a:off x="5033962" y="6109735"/>
            <a:ext cx="8615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noodles weigh 55 grams.</a:t>
            </a:r>
          </a:p>
        </p:txBody>
      </p:sp>
    </p:spTree>
    <p:extLst>
      <p:ext uri="{BB962C8B-B14F-4D97-AF65-F5344CB8AC3E}">
        <p14:creationId xmlns:p14="http://schemas.microsoft.com/office/powerpoint/2010/main" val="9600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E46BFEC-0679-4B63-9605-9F3942CEE4EC}"/>
              </a:ext>
            </a:extLst>
          </p:cNvPr>
          <p:cNvSpPr txBox="1"/>
          <p:nvPr/>
        </p:nvSpPr>
        <p:spPr>
          <a:xfrm>
            <a:off x="1467450" y="310842"/>
            <a:ext cx="1036040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Measuring in grams with mechanical scales is exactly the same process as measuring for kilograms.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We look carefully to see where the needle is pointing to.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B2E2FA-0CB5-418B-85D8-BE6F655A0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382" y="1453410"/>
            <a:ext cx="2973789" cy="49984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590CF13-566A-4D4A-9731-26FDD23952C3}"/>
              </a:ext>
            </a:extLst>
          </p:cNvPr>
          <p:cNvSpPr txBox="1"/>
          <p:nvPr/>
        </p:nvSpPr>
        <p:spPr>
          <a:xfrm>
            <a:off x="6229350" y="2198333"/>
            <a:ext cx="426500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needle is pointing to 500.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This scale has a small g  at the top. This means it is used for measuring grams.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4976F9-FCF9-4798-970A-A27B0F007E06}"/>
              </a:ext>
            </a:extLst>
          </p:cNvPr>
          <p:cNvSpPr txBox="1"/>
          <p:nvPr/>
        </p:nvSpPr>
        <p:spPr>
          <a:xfrm>
            <a:off x="7009302" y="4186684"/>
            <a:ext cx="2667000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salt weighs 500g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Which is 500 grams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0EA489F-C5E1-4659-AB0E-EB145C8E8A07}"/>
              </a:ext>
            </a:extLst>
          </p:cNvPr>
          <p:cNvSpPr/>
          <p:nvPr/>
        </p:nvSpPr>
        <p:spPr>
          <a:xfrm>
            <a:off x="3152775" y="4533900"/>
            <a:ext cx="581025" cy="148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6995D96-215E-4F0A-81D2-A0F0DFB288CF}"/>
              </a:ext>
            </a:extLst>
          </p:cNvPr>
          <p:cNvSpPr/>
          <p:nvPr/>
        </p:nvSpPr>
        <p:spPr>
          <a:xfrm>
            <a:off x="3324224" y="4186684"/>
            <a:ext cx="238126" cy="347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13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8A92583-BEB4-4A9B-B9EF-44F5CFC87E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821" y="947377"/>
            <a:ext cx="3045804" cy="549806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46BFEC-0679-4B63-9605-9F3942CEE4EC}"/>
              </a:ext>
            </a:extLst>
          </p:cNvPr>
          <p:cNvSpPr txBox="1"/>
          <p:nvPr/>
        </p:nvSpPr>
        <p:spPr>
          <a:xfrm>
            <a:off x="1467450" y="310842"/>
            <a:ext cx="103604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Can you read this scale very carefully?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90CF13-566A-4D4A-9731-26FDD23952C3}"/>
              </a:ext>
            </a:extLst>
          </p:cNvPr>
          <p:cNvSpPr txBox="1"/>
          <p:nvPr/>
        </p:nvSpPr>
        <p:spPr>
          <a:xfrm>
            <a:off x="6229350" y="2198333"/>
            <a:ext cx="426500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needle is pointing to 700.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This scale has a small g  at the top. This means it is used for measuring grams.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4976F9-FCF9-4798-970A-A27B0F007E06}"/>
              </a:ext>
            </a:extLst>
          </p:cNvPr>
          <p:cNvSpPr txBox="1"/>
          <p:nvPr/>
        </p:nvSpPr>
        <p:spPr>
          <a:xfrm>
            <a:off x="7009302" y="4186684"/>
            <a:ext cx="2667000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flowers weigh 700g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Which is 700 grams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0EA489F-C5E1-4659-AB0E-EB145C8E8A07}"/>
              </a:ext>
            </a:extLst>
          </p:cNvPr>
          <p:cNvSpPr/>
          <p:nvPr/>
        </p:nvSpPr>
        <p:spPr>
          <a:xfrm rot="3556317">
            <a:off x="2484753" y="4251301"/>
            <a:ext cx="581025" cy="14859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6995D96-215E-4F0A-81D2-A0F0DFB288CF}"/>
              </a:ext>
            </a:extLst>
          </p:cNvPr>
          <p:cNvSpPr/>
          <p:nvPr/>
        </p:nvSpPr>
        <p:spPr>
          <a:xfrm>
            <a:off x="2953847" y="4301133"/>
            <a:ext cx="238126" cy="347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81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597A0B-9E3B-4FE1-B794-D42DA7453E3F}"/>
              </a:ext>
            </a:extLst>
          </p:cNvPr>
          <p:cNvSpPr txBox="1"/>
          <p:nvPr/>
        </p:nvSpPr>
        <p:spPr>
          <a:xfrm>
            <a:off x="5779362" y="435006"/>
            <a:ext cx="6006369" cy="203132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The needle has fallen off this set of mechanical scales.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I’m going to fix it by drawing the needle back on.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bag weighs 500 g.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The needle needs to point to 500 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A147B5-2C7D-4B02-9C63-42B0E65BD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243" y="853227"/>
            <a:ext cx="2798167" cy="4833198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F12A0D6-5B47-4673-814B-38FA184CE9BC}"/>
              </a:ext>
            </a:extLst>
          </p:cNvPr>
          <p:cNvCxnSpPr/>
          <p:nvPr/>
        </p:nvCxnSpPr>
        <p:spPr>
          <a:xfrm>
            <a:off x="3458326" y="4486275"/>
            <a:ext cx="0" cy="6762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530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D478D9-B54D-41A6-84A8-DF7DE48FD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915" y="3269900"/>
            <a:ext cx="2621056" cy="3004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3DCB03-A9FF-44D5-A976-09963385AC9F}"/>
              </a:ext>
            </a:extLst>
          </p:cNvPr>
          <p:cNvSpPr txBox="1"/>
          <p:nvPr/>
        </p:nvSpPr>
        <p:spPr>
          <a:xfrm>
            <a:off x="1467450" y="310842"/>
            <a:ext cx="103604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try a puzzle?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D7DB38-15FD-491B-918C-3AE0F39AC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6" y="1868068"/>
            <a:ext cx="1323134" cy="15609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8016E8-B44E-4A7E-8E46-CDBA2ECE8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768" y="3429000"/>
            <a:ext cx="2621056" cy="3004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D4050A-53DA-4D5A-8134-DA66DD7B80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923" y="2021636"/>
            <a:ext cx="1323134" cy="15609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9E5A13-38EF-48AF-94F5-D2CB3B68C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260" y="2021636"/>
            <a:ext cx="1554587" cy="15609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39B335-A97E-41A1-A9D2-A74485943A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816" y="932633"/>
            <a:ext cx="1323134" cy="15609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04C8A6-AAA9-4D6A-9BF7-9AA063314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161" y="2648534"/>
            <a:ext cx="1554587" cy="15609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1F0350-0527-4875-859A-8F745C2F4EBA}"/>
              </a:ext>
            </a:extLst>
          </p:cNvPr>
          <p:cNvSpPr txBox="1"/>
          <p:nvPr/>
        </p:nvSpPr>
        <p:spPr>
          <a:xfrm>
            <a:off x="9324975" y="1485900"/>
            <a:ext cx="2047875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=               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3AA12E-CA84-4DD5-BA20-16A8BA291AB1}"/>
              </a:ext>
            </a:extLst>
          </p:cNvPr>
          <p:cNvSpPr txBox="1"/>
          <p:nvPr/>
        </p:nvSpPr>
        <p:spPr>
          <a:xfrm>
            <a:off x="9759073" y="3200400"/>
            <a:ext cx="2047875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=               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3FE455-213A-4C75-9F32-CC2EF0901B8B}"/>
              </a:ext>
            </a:extLst>
          </p:cNvPr>
          <p:cNvCxnSpPr/>
          <p:nvPr/>
        </p:nvCxnSpPr>
        <p:spPr>
          <a:xfrm flipV="1">
            <a:off x="2328443" y="4838700"/>
            <a:ext cx="661567" cy="209550"/>
          </a:xfrm>
          <a:prstGeom prst="straightConnector1">
            <a:avLst/>
          </a:prstGeom>
          <a:ln w="31750">
            <a:solidFill>
              <a:srgbClr val="FF0000">
                <a:alpha val="93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4ED21A-1481-49EF-9F17-99CCF2B26132}"/>
              </a:ext>
            </a:extLst>
          </p:cNvPr>
          <p:cNvCxnSpPr>
            <a:cxnSpLocks/>
          </p:cNvCxnSpPr>
          <p:nvPr/>
        </p:nvCxnSpPr>
        <p:spPr>
          <a:xfrm>
            <a:off x="5246317" y="5200650"/>
            <a:ext cx="0" cy="685800"/>
          </a:xfrm>
          <a:prstGeom prst="straightConnector1">
            <a:avLst/>
          </a:prstGeom>
          <a:ln w="31750">
            <a:solidFill>
              <a:srgbClr val="FF0000">
                <a:alpha val="93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AD0FD45-88A2-4184-AEEC-EC1F0A65059E}"/>
              </a:ext>
            </a:extLst>
          </p:cNvPr>
          <p:cNvSpPr txBox="1"/>
          <p:nvPr/>
        </p:nvSpPr>
        <p:spPr>
          <a:xfrm>
            <a:off x="7520698" y="4854439"/>
            <a:ext cx="4476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Finding how heavy the bear is </a:t>
            </a:r>
            <a:r>
              <a:rPr lang="en-GB" dirty="0" err="1"/>
              <a:t>is</a:t>
            </a:r>
            <a:r>
              <a:rPr lang="en-GB" dirty="0"/>
              <a:t> easy!</a:t>
            </a:r>
          </a:p>
          <a:p>
            <a:endParaRPr lang="en-GB" dirty="0"/>
          </a:p>
          <a:p>
            <a:r>
              <a:rPr lang="en-GB" dirty="0"/>
              <a:t>We can read the needle.</a:t>
            </a:r>
          </a:p>
          <a:p>
            <a:endParaRPr lang="en-GB" dirty="0"/>
          </a:p>
          <a:p>
            <a:r>
              <a:rPr lang="en-GB" dirty="0"/>
              <a:t>It says 200g.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5C6A75B-550E-48A6-A4FE-56E815718987}"/>
              </a:ext>
            </a:extLst>
          </p:cNvPr>
          <p:cNvSpPr/>
          <p:nvPr/>
        </p:nvSpPr>
        <p:spPr>
          <a:xfrm rot="20223894">
            <a:off x="2064208" y="4597502"/>
            <a:ext cx="1439326" cy="4000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FDDC5A-EDC6-41A0-B8F9-EA8AE02F46BA}"/>
              </a:ext>
            </a:extLst>
          </p:cNvPr>
          <p:cNvSpPr txBox="1"/>
          <p:nvPr/>
        </p:nvSpPr>
        <p:spPr>
          <a:xfrm>
            <a:off x="9661257" y="1478711"/>
            <a:ext cx="695324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</a:t>
            </a:r>
          </a:p>
        </p:txBody>
      </p:sp>
    </p:spTree>
    <p:extLst>
      <p:ext uri="{BB962C8B-B14F-4D97-AF65-F5344CB8AC3E}">
        <p14:creationId xmlns:p14="http://schemas.microsoft.com/office/powerpoint/2010/main" val="186334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6D478D9-B54D-41A6-84A8-DF7DE48FD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915" y="3269900"/>
            <a:ext cx="2621056" cy="3004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33DCB03-A9FF-44D5-A976-09963385AC9F}"/>
              </a:ext>
            </a:extLst>
          </p:cNvPr>
          <p:cNvSpPr txBox="1"/>
          <p:nvPr/>
        </p:nvSpPr>
        <p:spPr>
          <a:xfrm>
            <a:off x="1467450" y="310842"/>
            <a:ext cx="1036040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Let’s try a puzzle?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D7DB38-15FD-491B-918C-3AE0F39AC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76" y="1868068"/>
            <a:ext cx="1323134" cy="15609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8016E8-B44E-4A7E-8E46-CDBA2ECE8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6768" y="3429000"/>
            <a:ext cx="2621056" cy="3004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D4050A-53DA-4D5A-8134-DA66DD7B80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923" y="2021636"/>
            <a:ext cx="1323134" cy="15609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9E5A13-38EF-48AF-94F5-D2CB3B68C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260" y="2021636"/>
            <a:ext cx="1554587" cy="15609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339B335-A97E-41A1-A9D2-A74485943A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816" y="932633"/>
            <a:ext cx="1323134" cy="15609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04C8A6-AAA9-4D6A-9BF7-9AA063314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161" y="2648534"/>
            <a:ext cx="1554587" cy="156093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1F0350-0527-4875-859A-8F745C2F4EBA}"/>
              </a:ext>
            </a:extLst>
          </p:cNvPr>
          <p:cNvSpPr txBox="1"/>
          <p:nvPr/>
        </p:nvSpPr>
        <p:spPr>
          <a:xfrm>
            <a:off x="9324975" y="1485900"/>
            <a:ext cx="2047875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=               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3AA12E-CA84-4DD5-BA20-16A8BA291AB1}"/>
              </a:ext>
            </a:extLst>
          </p:cNvPr>
          <p:cNvSpPr txBox="1"/>
          <p:nvPr/>
        </p:nvSpPr>
        <p:spPr>
          <a:xfrm>
            <a:off x="9759073" y="3200400"/>
            <a:ext cx="2047875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=               g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3FE455-213A-4C75-9F32-CC2EF0901B8B}"/>
              </a:ext>
            </a:extLst>
          </p:cNvPr>
          <p:cNvCxnSpPr/>
          <p:nvPr/>
        </p:nvCxnSpPr>
        <p:spPr>
          <a:xfrm flipV="1">
            <a:off x="2328443" y="4838700"/>
            <a:ext cx="661567" cy="209550"/>
          </a:xfrm>
          <a:prstGeom prst="straightConnector1">
            <a:avLst/>
          </a:prstGeom>
          <a:ln w="31750">
            <a:solidFill>
              <a:srgbClr val="FF0000">
                <a:alpha val="93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4ED21A-1481-49EF-9F17-99CCF2B26132}"/>
              </a:ext>
            </a:extLst>
          </p:cNvPr>
          <p:cNvCxnSpPr>
            <a:cxnSpLocks/>
          </p:cNvCxnSpPr>
          <p:nvPr/>
        </p:nvCxnSpPr>
        <p:spPr>
          <a:xfrm>
            <a:off x="5246317" y="5200650"/>
            <a:ext cx="0" cy="685800"/>
          </a:xfrm>
          <a:prstGeom prst="straightConnector1">
            <a:avLst/>
          </a:prstGeom>
          <a:ln w="31750">
            <a:solidFill>
              <a:srgbClr val="FF0000">
                <a:alpha val="93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A9D4DDF-2E8E-47CD-8144-9F114BF84091}"/>
              </a:ext>
            </a:extLst>
          </p:cNvPr>
          <p:cNvSpPr txBox="1"/>
          <p:nvPr/>
        </p:nvSpPr>
        <p:spPr>
          <a:xfrm>
            <a:off x="7351104" y="4388294"/>
            <a:ext cx="4476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bear and the doll together weighs 500g.</a:t>
            </a:r>
          </a:p>
          <a:p>
            <a:endParaRPr lang="en-GB" dirty="0"/>
          </a:p>
          <a:p>
            <a:r>
              <a:rPr lang="en-GB" dirty="0"/>
              <a:t>We know the bear is 200g on his own.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EB2CE0-769D-4F14-B50E-706C6F96B8F4}"/>
              </a:ext>
            </a:extLst>
          </p:cNvPr>
          <p:cNvSpPr txBox="1"/>
          <p:nvPr/>
        </p:nvSpPr>
        <p:spPr>
          <a:xfrm>
            <a:off x="9661257" y="1478711"/>
            <a:ext cx="695324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C1FA6C-9719-4AA8-8A18-243CF1B1A1B7}"/>
              </a:ext>
            </a:extLst>
          </p:cNvPr>
          <p:cNvSpPr txBox="1"/>
          <p:nvPr/>
        </p:nvSpPr>
        <p:spPr>
          <a:xfrm>
            <a:off x="9813657" y="1631111"/>
            <a:ext cx="695324" cy="38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EE968E-371B-4E51-8ECE-F1A7FBA70C44}"/>
              </a:ext>
            </a:extLst>
          </p:cNvPr>
          <p:cNvSpPr txBox="1"/>
          <p:nvPr/>
        </p:nvSpPr>
        <p:spPr>
          <a:xfrm>
            <a:off x="7351104" y="5311624"/>
            <a:ext cx="4476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doll must be the difference between </a:t>
            </a:r>
          </a:p>
          <a:p>
            <a:r>
              <a:rPr lang="en-GB" dirty="0"/>
              <a:t>500g and 200g.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620187-9111-442F-BFD1-1D8BD0660E21}"/>
              </a:ext>
            </a:extLst>
          </p:cNvPr>
          <p:cNvSpPr txBox="1"/>
          <p:nvPr/>
        </p:nvSpPr>
        <p:spPr>
          <a:xfrm>
            <a:off x="7330198" y="6083361"/>
            <a:ext cx="447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I’m going to count on to find the difference</a:t>
            </a:r>
          </a:p>
        </p:txBody>
      </p:sp>
    </p:spTree>
    <p:extLst>
      <p:ext uri="{BB962C8B-B14F-4D97-AF65-F5344CB8AC3E}">
        <p14:creationId xmlns:p14="http://schemas.microsoft.com/office/powerpoint/2010/main" val="256038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1245</TotalTime>
  <Words>570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Franklin Gothic Book</vt:lpstr>
      <vt:lpstr>Crop</vt:lpstr>
      <vt:lpstr>Year 2– Measures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Jay Lacey</cp:lastModifiedBy>
  <cp:revision>97</cp:revision>
  <dcterms:created xsi:type="dcterms:W3CDTF">2020-03-20T11:22:32Z</dcterms:created>
  <dcterms:modified xsi:type="dcterms:W3CDTF">2020-06-04T18:53:23Z</dcterms:modified>
</cp:coreProperties>
</file>