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8" r:id="rId3"/>
    <p:sldId id="269" r:id="rId4"/>
    <p:sldId id="258" r:id="rId5"/>
    <p:sldId id="261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>
        <p:scale>
          <a:sx n="100" d="100"/>
          <a:sy n="100" d="100"/>
        </p:scale>
        <p:origin x="-6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7 – Mixed subtraction skills.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DB36-690D-4F63-A511-39C52695C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325" y="155257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Today, we will be using all the skills we have used this week to answer mixed subtraction questions.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The following slides have a quick reminder </a:t>
            </a:r>
            <a:br>
              <a:rPr lang="en-GB" dirty="0"/>
            </a:br>
            <a:r>
              <a:rPr lang="en-GB" dirty="0"/>
              <a:t>before you tackle questions.</a:t>
            </a:r>
          </a:p>
        </p:txBody>
      </p:sp>
    </p:spTree>
    <p:extLst>
      <p:ext uri="{BB962C8B-B14F-4D97-AF65-F5344CB8AC3E}">
        <p14:creationId xmlns:p14="http://schemas.microsoft.com/office/powerpoint/2010/main" val="329954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Taking a one digit number away from a two digit number using visual maths.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5401236" y="197671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49 - 4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674876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</a:t>
            </a:r>
          </a:p>
          <a:p>
            <a:r>
              <a:rPr lang="en-GB" dirty="0"/>
              <a:t>49 has 4 tens and 9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cross out the second number to take it away. 4 has 4 ones and no tens. I will only cross of ones in the ones column.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472640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612556" y="5584857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612556" y="61289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4 tens and  5  ones.</a:t>
            </a:r>
          </a:p>
          <a:p>
            <a:r>
              <a:rPr lang="en-GB" dirty="0"/>
              <a:t>                   4 tens = 40 + 5= 45.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FE3592-DF14-46D0-B8E9-1B38B9ABB321}"/>
              </a:ext>
            </a:extLst>
          </p:cNvPr>
          <p:cNvSpPr/>
          <p:nvPr/>
        </p:nvSpPr>
        <p:spPr>
          <a:xfrm>
            <a:off x="4870740" y="3368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EA27E1-34FF-4048-BAE7-43229A18C1A3}"/>
              </a:ext>
            </a:extLst>
          </p:cNvPr>
          <p:cNvSpPr/>
          <p:nvPr/>
        </p:nvSpPr>
        <p:spPr>
          <a:xfrm>
            <a:off x="5242935" y="335584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8571BA1-2D67-45A7-AD2D-AEE6F63C1DD0}"/>
              </a:ext>
            </a:extLst>
          </p:cNvPr>
          <p:cNvSpPr/>
          <p:nvPr/>
        </p:nvSpPr>
        <p:spPr>
          <a:xfrm>
            <a:off x="4139240" y="385181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48097C-80F8-409D-A92B-80C0496C519E}"/>
              </a:ext>
            </a:extLst>
          </p:cNvPr>
          <p:cNvSpPr/>
          <p:nvPr/>
        </p:nvSpPr>
        <p:spPr>
          <a:xfrm>
            <a:off x="4507974" y="38445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80D375-FEED-4C9E-A6D6-DE3809DA9BB1}"/>
              </a:ext>
            </a:extLst>
          </p:cNvPr>
          <p:cNvSpPr/>
          <p:nvPr/>
        </p:nvSpPr>
        <p:spPr>
          <a:xfrm>
            <a:off x="4840225" y="38445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2F5CC53-6736-406F-8157-6DBA91A4959A}"/>
              </a:ext>
            </a:extLst>
          </p:cNvPr>
          <p:cNvSpPr/>
          <p:nvPr/>
        </p:nvSpPr>
        <p:spPr>
          <a:xfrm>
            <a:off x="5208959" y="384434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24AEAB-CD34-4829-91D7-655E1CAB9340}"/>
              </a:ext>
            </a:extLst>
          </p:cNvPr>
          <p:cNvSpPr/>
          <p:nvPr/>
        </p:nvSpPr>
        <p:spPr>
          <a:xfrm>
            <a:off x="4137749" y="438347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CC88D5-391C-4849-854A-9117C0EF19EF}"/>
              </a:ext>
            </a:extLst>
          </p:cNvPr>
          <p:cNvCxnSpPr/>
          <p:nvPr/>
        </p:nvCxnSpPr>
        <p:spPr>
          <a:xfrm flipV="1">
            <a:off x="4101084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77FA750-383B-4D9A-89BC-30A9FC0BD493}"/>
              </a:ext>
            </a:extLst>
          </p:cNvPr>
          <p:cNvCxnSpPr/>
          <p:nvPr/>
        </p:nvCxnSpPr>
        <p:spPr>
          <a:xfrm flipV="1">
            <a:off x="4513577" y="329784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63751DC-5AD9-4435-9F2C-4520D1B7DF2D}"/>
              </a:ext>
            </a:extLst>
          </p:cNvPr>
          <p:cNvCxnSpPr/>
          <p:nvPr/>
        </p:nvCxnSpPr>
        <p:spPr>
          <a:xfrm flipV="1">
            <a:off x="4878256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D4F4A0E-2498-485C-8367-A20D6C06E822}"/>
              </a:ext>
            </a:extLst>
          </p:cNvPr>
          <p:cNvCxnSpPr/>
          <p:nvPr/>
        </p:nvCxnSpPr>
        <p:spPr>
          <a:xfrm flipV="1">
            <a:off x="5208095" y="329783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3645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  <p:bldP spid="16" grpId="0" animBg="1"/>
      <p:bldP spid="19" grpId="0"/>
      <p:bldP spid="27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8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6" y="61735"/>
            <a:ext cx="9601200" cy="1485900"/>
          </a:xfrm>
        </p:spPr>
        <p:txBody>
          <a:bodyPr>
            <a:noAutofit/>
          </a:bodyPr>
          <a:lstStyle/>
          <a:p>
            <a:r>
              <a:rPr lang="en-GB" sz="3200" dirty="0"/>
              <a:t>Taking a one digit number away from a two digit number where we need to exchange.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878256" y="1008922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32 – 7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5964964" y="1486149"/>
            <a:ext cx="616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 32 has 3 tens and 2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5964964" y="2286353"/>
            <a:ext cx="6161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look to cross out the second number.</a:t>
            </a:r>
          </a:p>
          <a:p>
            <a:r>
              <a:rPr lang="en-GB" dirty="0"/>
              <a:t>This number is too big! We don’t have 7 ones to cross out.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065229" y="4717496"/>
            <a:ext cx="606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124964" y="5584857"/>
            <a:ext cx="59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175265" y="6128914"/>
            <a:ext cx="508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2 tens and  5  ones.</a:t>
            </a:r>
          </a:p>
          <a:p>
            <a:r>
              <a:rPr lang="en-GB" dirty="0"/>
              <a:t>                   2 tens = 20 + 5= 25.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260666" y="9880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C1563-4ABD-4331-A0B9-AFDF4BB06FB8}"/>
              </a:ext>
            </a:extLst>
          </p:cNvPr>
          <p:cNvSpPr txBox="1"/>
          <p:nvPr/>
        </p:nvSpPr>
        <p:spPr>
          <a:xfrm>
            <a:off x="6053327" y="3132277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break down a ten stick into ten ones.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9DE3A7-DBFF-4DA2-AF6E-55F119784D16}"/>
              </a:ext>
            </a:extLst>
          </p:cNvPr>
          <p:cNvSpPr txBox="1"/>
          <p:nvPr/>
        </p:nvSpPr>
        <p:spPr>
          <a:xfrm>
            <a:off x="6064691" y="3555985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cross out 1 ten and draw ten ones instead.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DAE1A1-D102-42C3-A7F9-C87D81ECF94F}"/>
              </a:ext>
            </a:extLst>
          </p:cNvPr>
          <p:cNvSpPr txBox="1"/>
          <p:nvPr/>
        </p:nvSpPr>
        <p:spPr>
          <a:xfrm>
            <a:off x="6030157" y="4051180"/>
            <a:ext cx="602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cross out the 7 ones the question’s asked us to.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54595B-F747-4B1E-B061-652BBFD3B415}"/>
              </a:ext>
            </a:extLst>
          </p:cNvPr>
          <p:cNvCxnSpPr/>
          <p:nvPr/>
        </p:nvCxnSpPr>
        <p:spPr>
          <a:xfrm flipV="1">
            <a:off x="3151162" y="345747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411B64C-56FA-426F-8E2A-D49AE19421ED}"/>
              </a:ext>
            </a:extLst>
          </p:cNvPr>
          <p:cNvSpPr/>
          <p:nvPr/>
        </p:nvSpPr>
        <p:spPr>
          <a:xfrm>
            <a:off x="4172075" y="42657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812C6C-3869-420D-BC6D-5CD9AEAD8483}"/>
              </a:ext>
            </a:extLst>
          </p:cNvPr>
          <p:cNvSpPr/>
          <p:nvPr/>
        </p:nvSpPr>
        <p:spPr>
          <a:xfrm>
            <a:off x="4539199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18D866-EB12-4D15-8748-91DD30CA25E7}"/>
              </a:ext>
            </a:extLst>
          </p:cNvPr>
          <p:cNvSpPr/>
          <p:nvPr/>
        </p:nvSpPr>
        <p:spPr>
          <a:xfrm>
            <a:off x="4889212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90A51-8FA3-4A66-88E5-4176B9F4A4A2}"/>
              </a:ext>
            </a:extLst>
          </p:cNvPr>
          <p:cNvSpPr/>
          <p:nvPr/>
        </p:nvSpPr>
        <p:spPr>
          <a:xfrm>
            <a:off x="4568872" y="552313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06CEA-A87B-4EB0-B22C-FFD0DE3BAED0}"/>
              </a:ext>
            </a:extLst>
          </p:cNvPr>
          <p:cNvSpPr/>
          <p:nvPr/>
        </p:nvSpPr>
        <p:spPr>
          <a:xfrm>
            <a:off x="4879922" y="468527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3D0FF0-39AA-4E2F-93BA-FB9DCC8EDC4E}"/>
              </a:ext>
            </a:extLst>
          </p:cNvPr>
          <p:cNvSpPr/>
          <p:nvPr/>
        </p:nvSpPr>
        <p:spPr>
          <a:xfrm>
            <a:off x="4201748" y="511036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E3503F-79F2-4DF2-B079-01EEE80AC974}"/>
              </a:ext>
            </a:extLst>
          </p:cNvPr>
          <p:cNvSpPr/>
          <p:nvPr/>
        </p:nvSpPr>
        <p:spPr>
          <a:xfrm>
            <a:off x="4568872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A99C16-2CB5-4AB0-B572-0E620A1B0FD0}"/>
              </a:ext>
            </a:extLst>
          </p:cNvPr>
          <p:cNvSpPr/>
          <p:nvPr/>
        </p:nvSpPr>
        <p:spPr>
          <a:xfrm>
            <a:off x="4918885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F817701-1125-4325-A347-230A472CFC40}"/>
              </a:ext>
            </a:extLst>
          </p:cNvPr>
          <p:cNvSpPr/>
          <p:nvPr/>
        </p:nvSpPr>
        <p:spPr>
          <a:xfrm>
            <a:off x="4166709" y="469850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2345FF-8A60-4C00-9FF7-DB0B3B421AAE}"/>
              </a:ext>
            </a:extLst>
          </p:cNvPr>
          <p:cNvSpPr/>
          <p:nvPr/>
        </p:nvSpPr>
        <p:spPr>
          <a:xfrm>
            <a:off x="4520202" y="46985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982FA3-666E-4741-B0F6-C89AC0E00769}"/>
              </a:ext>
            </a:extLst>
          </p:cNvPr>
          <p:cNvCxnSpPr/>
          <p:nvPr/>
        </p:nvCxnSpPr>
        <p:spPr>
          <a:xfrm>
            <a:off x="3521569" y="3912536"/>
            <a:ext cx="529138" cy="51780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99213DD-2245-4F43-8CEB-7B1909B1A64E}"/>
              </a:ext>
            </a:extLst>
          </p:cNvPr>
          <p:cNvCxnSpPr/>
          <p:nvPr/>
        </p:nvCxnSpPr>
        <p:spPr>
          <a:xfrm flipV="1">
            <a:off x="4108602" y="332845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7991E94-66AC-4F2E-A216-85A45385BE2A}"/>
              </a:ext>
            </a:extLst>
          </p:cNvPr>
          <p:cNvCxnSpPr/>
          <p:nvPr/>
        </p:nvCxnSpPr>
        <p:spPr>
          <a:xfrm flipV="1">
            <a:off x="4517031" y="334652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26A5129-8E0D-43CF-83A0-65B3104A0B23}"/>
              </a:ext>
            </a:extLst>
          </p:cNvPr>
          <p:cNvCxnSpPr/>
          <p:nvPr/>
        </p:nvCxnSpPr>
        <p:spPr>
          <a:xfrm flipV="1">
            <a:off x="4168792" y="414739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A049D6C-8AEA-4905-8373-5E24EF2FD61E}"/>
              </a:ext>
            </a:extLst>
          </p:cNvPr>
          <p:cNvCxnSpPr/>
          <p:nvPr/>
        </p:nvCxnSpPr>
        <p:spPr>
          <a:xfrm flipV="1">
            <a:off x="4575892" y="4146601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F71FC99-C613-4237-947F-60CC246C383C}"/>
              </a:ext>
            </a:extLst>
          </p:cNvPr>
          <p:cNvCxnSpPr/>
          <p:nvPr/>
        </p:nvCxnSpPr>
        <p:spPr>
          <a:xfrm flipV="1">
            <a:off x="4941863" y="412382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099978-666A-4E28-81A6-E207940A1777}"/>
              </a:ext>
            </a:extLst>
          </p:cNvPr>
          <p:cNvCxnSpPr/>
          <p:nvPr/>
        </p:nvCxnSpPr>
        <p:spPr>
          <a:xfrm flipV="1">
            <a:off x="4149621" y="458337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88154E4-8704-4871-918E-8BE597325015}"/>
              </a:ext>
            </a:extLst>
          </p:cNvPr>
          <p:cNvCxnSpPr/>
          <p:nvPr/>
        </p:nvCxnSpPr>
        <p:spPr>
          <a:xfrm flipV="1">
            <a:off x="4526429" y="457169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8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  <p:bldP spid="19" grpId="0"/>
      <p:bldP spid="27" grpId="0"/>
      <p:bldP spid="30" grpId="0"/>
      <p:bldP spid="31" grpId="0"/>
      <p:bldP spid="32" grpId="0"/>
      <p:bldP spid="33" grpId="0" animBg="1"/>
      <p:bldP spid="34" grpId="0" animBg="1"/>
      <p:bldP spid="8" grpId="0"/>
      <p:bldP spid="45" grpId="0"/>
      <p:bldP spid="46" grpId="0"/>
      <p:bldP spid="47" grpId="0"/>
      <p:bldP spid="48" grpId="0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Subtracting 2 two digit numbers.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717690" y="140592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79 - 24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999165" y="386176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166164" y="440788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576744" y="440191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408168" y="6176852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33694" y="6187821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116503" y="135269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EBB4A0-26A7-4952-9D96-D8989FC0E441}"/>
              </a:ext>
            </a:extLst>
          </p:cNvPr>
          <p:cNvSpPr/>
          <p:nvPr/>
        </p:nvSpPr>
        <p:spPr>
          <a:xfrm>
            <a:off x="253429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B986EB-ED7B-47ED-B130-A71728A9ACEA}"/>
              </a:ext>
            </a:extLst>
          </p:cNvPr>
          <p:cNvSpPr/>
          <p:nvPr/>
        </p:nvSpPr>
        <p:spPr>
          <a:xfrm>
            <a:off x="4910464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11F4407-EAB1-4BC4-BE65-1D057534A0A1}"/>
              </a:ext>
            </a:extLst>
          </p:cNvPr>
          <p:cNvSpPr/>
          <p:nvPr/>
        </p:nvSpPr>
        <p:spPr>
          <a:xfrm>
            <a:off x="4161205" y="385131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D32DE0-6CB9-45C2-A3CF-6901EE8AB873}"/>
              </a:ext>
            </a:extLst>
          </p:cNvPr>
          <p:cNvSpPr/>
          <p:nvPr/>
        </p:nvSpPr>
        <p:spPr>
          <a:xfrm>
            <a:off x="4583825" y="386176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710435-4BF5-484D-9FD8-17904776E338}"/>
              </a:ext>
            </a:extLst>
          </p:cNvPr>
          <p:cNvSpPr/>
          <p:nvPr/>
        </p:nvSpPr>
        <p:spPr>
          <a:xfrm>
            <a:off x="291838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7DE955-CA6B-4B55-9A01-A7A6CC476B28}"/>
              </a:ext>
            </a:extLst>
          </p:cNvPr>
          <p:cNvSpPr/>
          <p:nvPr/>
        </p:nvSpPr>
        <p:spPr>
          <a:xfrm>
            <a:off x="3316919" y="4303741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E588B2-8AA0-467C-8F32-3B0F10F69A02}"/>
              </a:ext>
            </a:extLst>
          </p:cNvPr>
          <p:cNvSpPr txBox="1"/>
          <p:nvPr/>
        </p:nvSpPr>
        <p:spPr>
          <a:xfrm>
            <a:off x="6595874" y="1897722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</a:t>
            </a:r>
          </a:p>
          <a:p>
            <a:r>
              <a:rPr lang="en-GB" dirty="0"/>
              <a:t>79 has 7 tens and 9  ones.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3CF455A-8E3B-4250-AEB7-EE89F04C227F}"/>
              </a:ext>
            </a:extLst>
          </p:cNvPr>
          <p:cNvSpPr txBox="1"/>
          <p:nvPr/>
        </p:nvSpPr>
        <p:spPr>
          <a:xfrm>
            <a:off x="6572715" y="3003325"/>
            <a:ext cx="4645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cross out the second number to take it away. 24 has 2 tens and 4 ones. </a:t>
            </a:r>
          </a:p>
          <a:p>
            <a:r>
              <a:rPr lang="en-GB" dirty="0"/>
              <a:t>I will cross out 4 ones first </a:t>
            </a:r>
          </a:p>
          <a:p>
            <a:r>
              <a:rPr lang="en-GB" dirty="0"/>
              <a:t>and then 2 tens.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862644-9D6D-41BF-898C-F1BFD97B1268}"/>
              </a:ext>
            </a:extLst>
          </p:cNvPr>
          <p:cNvSpPr/>
          <p:nvPr/>
        </p:nvSpPr>
        <p:spPr>
          <a:xfrm>
            <a:off x="4987324" y="436583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7FAF48-B756-4DB4-9DF1-63E0952B92FF}"/>
              </a:ext>
            </a:extLst>
          </p:cNvPr>
          <p:cNvSpPr txBox="1"/>
          <p:nvPr/>
        </p:nvSpPr>
        <p:spPr>
          <a:xfrm>
            <a:off x="6572715" y="459538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E02733-D39F-42DA-B9B0-92812E42B923}"/>
              </a:ext>
            </a:extLst>
          </p:cNvPr>
          <p:cNvSpPr txBox="1"/>
          <p:nvPr/>
        </p:nvSpPr>
        <p:spPr>
          <a:xfrm>
            <a:off x="6603498" y="5495527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39D595-BB64-409D-BBBD-B12E685D220A}"/>
              </a:ext>
            </a:extLst>
          </p:cNvPr>
          <p:cNvSpPr txBox="1"/>
          <p:nvPr/>
        </p:nvSpPr>
        <p:spPr>
          <a:xfrm>
            <a:off x="6603498" y="616008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5 ones.</a:t>
            </a:r>
          </a:p>
          <a:p>
            <a:r>
              <a:rPr lang="en-GB" dirty="0"/>
              <a:t>                   5 tens = 50 + 5 = 55.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A72EC13-5365-48B9-A3B8-9101E9F2207D}"/>
              </a:ext>
            </a:extLst>
          </p:cNvPr>
          <p:cNvCxnSpPr/>
          <p:nvPr/>
        </p:nvCxnSpPr>
        <p:spPr>
          <a:xfrm flipV="1">
            <a:off x="4101084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13E880D-EC71-4AAE-82B1-B76C8303B281}"/>
              </a:ext>
            </a:extLst>
          </p:cNvPr>
          <p:cNvCxnSpPr/>
          <p:nvPr/>
        </p:nvCxnSpPr>
        <p:spPr>
          <a:xfrm flipV="1">
            <a:off x="4525616" y="331640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3A01A22-E530-44F3-A433-2660FEA05407}"/>
              </a:ext>
            </a:extLst>
          </p:cNvPr>
          <p:cNvCxnSpPr/>
          <p:nvPr/>
        </p:nvCxnSpPr>
        <p:spPr>
          <a:xfrm flipV="1">
            <a:off x="4896023" y="328964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CAD6A7E-3B39-4E5B-A437-EC162C8DCE79}"/>
              </a:ext>
            </a:extLst>
          </p:cNvPr>
          <p:cNvCxnSpPr/>
          <p:nvPr/>
        </p:nvCxnSpPr>
        <p:spPr>
          <a:xfrm flipV="1">
            <a:off x="4142238" y="383379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12F7EC2-0C75-4B83-8C60-A514D20ED5F2}"/>
              </a:ext>
            </a:extLst>
          </p:cNvPr>
          <p:cNvCxnSpPr/>
          <p:nvPr/>
        </p:nvCxnSpPr>
        <p:spPr>
          <a:xfrm flipV="1">
            <a:off x="2406319" y="34733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A7617E4-4DEB-48FB-B956-829E3161780D}"/>
              </a:ext>
            </a:extLst>
          </p:cNvPr>
          <p:cNvCxnSpPr/>
          <p:nvPr/>
        </p:nvCxnSpPr>
        <p:spPr>
          <a:xfrm flipV="1">
            <a:off x="2772085" y="3455902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4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8" grpId="0"/>
      <p:bldP spid="29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 animBg="1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6" y="61735"/>
            <a:ext cx="9601200" cy="1485900"/>
          </a:xfrm>
        </p:spPr>
        <p:txBody>
          <a:bodyPr>
            <a:noAutofit/>
          </a:bodyPr>
          <a:lstStyle/>
          <a:p>
            <a:r>
              <a:rPr lang="en-GB" sz="3200"/>
              <a:t>Subtracting </a:t>
            </a:r>
            <a:r>
              <a:rPr lang="en-GB" sz="3200" dirty="0"/>
              <a:t>2 digit numbers that need exchanging.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067073" y="111989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31 – 25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096000" y="1068562"/>
            <a:ext cx="616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 31 has 3 tens and 1 one.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085076" y="1935923"/>
            <a:ext cx="6161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look to cross out the second number.</a:t>
            </a:r>
          </a:p>
          <a:p>
            <a:r>
              <a:rPr lang="en-GB" dirty="0"/>
              <a:t>This time we have 2 tens and 5 ones to take away. Let’s start with the ones. We do not have 5  ones to take away.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061967" y="5138534"/>
            <a:ext cx="606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175265" y="5789438"/>
            <a:ext cx="59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175265" y="6178974"/>
            <a:ext cx="508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0 tens and  6  ones.</a:t>
            </a:r>
          </a:p>
          <a:p>
            <a:r>
              <a:rPr lang="en-GB" dirty="0"/>
              <a:t>                  0 tens = 0+ 6 = 6.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260666" y="9880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C1563-4ABD-4331-A0B9-AFDF4BB06FB8}"/>
              </a:ext>
            </a:extLst>
          </p:cNvPr>
          <p:cNvSpPr txBox="1"/>
          <p:nvPr/>
        </p:nvSpPr>
        <p:spPr>
          <a:xfrm>
            <a:off x="6061967" y="3022953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break down a ten stick into ten ones.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9DE3A7-DBFF-4DA2-AF6E-55F119784D16}"/>
              </a:ext>
            </a:extLst>
          </p:cNvPr>
          <p:cNvSpPr txBox="1"/>
          <p:nvPr/>
        </p:nvSpPr>
        <p:spPr>
          <a:xfrm>
            <a:off x="6085076" y="3487129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cross out 1 ten and draw ten ones instead.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DAE1A1-D102-42C3-A7F9-C87D81ECF94F}"/>
              </a:ext>
            </a:extLst>
          </p:cNvPr>
          <p:cNvSpPr txBox="1"/>
          <p:nvPr/>
        </p:nvSpPr>
        <p:spPr>
          <a:xfrm>
            <a:off x="6030157" y="4051180"/>
            <a:ext cx="602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cross out the 5 ones the question’s asked us to.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411B64C-56FA-426F-8E2A-D49AE19421ED}"/>
              </a:ext>
            </a:extLst>
          </p:cNvPr>
          <p:cNvSpPr/>
          <p:nvPr/>
        </p:nvSpPr>
        <p:spPr>
          <a:xfrm>
            <a:off x="4172075" y="42657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812C6C-3869-420D-BC6D-5CD9AEAD8483}"/>
              </a:ext>
            </a:extLst>
          </p:cNvPr>
          <p:cNvSpPr/>
          <p:nvPr/>
        </p:nvSpPr>
        <p:spPr>
          <a:xfrm>
            <a:off x="4539199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18D866-EB12-4D15-8748-91DD30CA25E7}"/>
              </a:ext>
            </a:extLst>
          </p:cNvPr>
          <p:cNvSpPr/>
          <p:nvPr/>
        </p:nvSpPr>
        <p:spPr>
          <a:xfrm>
            <a:off x="4889212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90A51-8FA3-4A66-88E5-4176B9F4A4A2}"/>
              </a:ext>
            </a:extLst>
          </p:cNvPr>
          <p:cNvSpPr/>
          <p:nvPr/>
        </p:nvSpPr>
        <p:spPr>
          <a:xfrm>
            <a:off x="4568872" y="552313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06CEA-A87B-4EB0-B22C-FFD0DE3BAED0}"/>
              </a:ext>
            </a:extLst>
          </p:cNvPr>
          <p:cNvSpPr/>
          <p:nvPr/>
        </p:nvSpPr>
        <p:spPr>
          <a:xfrm>
            <a:off x="4879922" y="468527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3D0FF0-39AA-4E2F-93BA-FB9DCC8EDC4E}"/>
              </a:ext>
            </a:extLst>
          </p:cNvPr>
          <p:cNvSpPr/>
          <p:nvPr/>
        </p:nvSpPr>
        <p:spPr>
          <a:xfrm>
            <a:off x="4201748" y="511036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E3503F-79F2-4DF2-B079-01EEE80AC974}"/>
              </a:ext>
            </a:extLst>
          </p:cNvPr>
          <p:cNvSpPr/>
          <p:nvPr/>
        </p:nvSpPr>
        <p:spPr>
          <a:xfrm>
            <a:off x="4568872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A99C16-2CB5-4AB0-B572-0E620A1B0FD0}"/>
              </a:ext>
            </a:extLst>
          </p:cNvPr>
          <p:cNvSpPr/>
          <p:nvPr/>
        </p:nvSpPr>
        <p:spPr>
          <a:xfrm>
            <a:off x="4918885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F817701-1125-4325-A347-230A472CFC40}"/>
              </a:ext>
            </a:extLst>
          </p:cNvPr>
          <p:cNvSpPr/>
          <p:nvPr/>
        </p:nvSpPr>
        <p:spPr>
          <a:xfrm>
            <a:off x="4166709" y="469850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2345FF-8A60-4C00-9FF7-DB0B3B421AAE}"/>
              </a:ext>
            </a:extLst>
          </p:cNvPr>
          <p:cNvSpPr/>
          <p:nvPr/>
        </p:nvSpPr>
        <p:spPr>
          <a:xfrm>
            <a:off x="4520202" y="46985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982FA3-666E-4741-B0F6-C89AC0E00769}"/>
              </a:ext>
            </a:extLst>
          </p:cNvPr>
          <p:cNvCxnSpPr/>
          <p:nvPr/>
        </p:nvCxnSpPr>
        <p:spPr>
          <a:xfrm>
            <a:off x="3521512" y="4277025"/>
            <a:ext cx="529138" cy="51780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99213DD-2245-4F43-8CEB-7B1909B1A64E}"/>
              </a:ext>
            </a:extLst>
          </p:cNvPr>
          <p:cNvCxnSpPr/>
          <p:nvPr/>
        </p:nvCxnSpPr>
        <p:spPr>
          <a:xfrm flipV="1">
            <a:off x="4108602" y="332845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7991E94-66AC-4F2E-A216-85A45385BE2A}"/>
              </a:ext>
            </a:extLst>
          </p:cNvPr>
          <p:cNvCxnSpPr/>
          <p:nvPr/>
        </p:nvCxnSpPr>
        <p:spPr>
          <a:xfrm flipV="1">
            <a:off x="4878107" y="415300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26A5129-8E0D-43CF-83A0-65B3104A0B23}"/>
              </a:ext>
            </a:extLst>
          </p:cNvPr>
          <p:cNvCxnSpPr/>
          <p:nvPr/>
        </p:nvCxnSpPr>
        <p:spPr>
          <a:xfrm flipV="1">
            <a:off x="4082639" y="469759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F71FC99-C613-4237-947F-60CC246C383C}"/>
              </a:ext>
            </a:extLst>
          </p:cNvPr>
          <p:cNvCxnSpPr/>
          <p:nvPr/>
        </p:nvCxnSpPr>
        <p:spPr>
          <a:xfrm flipV="1">
            <a:off x="4206359" y="415983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099978-666A-4E28-81A6-E207940A1777}"/>
              </a:ext>
            </a:extLst>
          </p:cNvPr>
          <p:cNvCxnSpPr/>
          <p:nvPr/>
        </p:nvCxnSpPr>
        <p:spPr>
          <a:xfrm flipV="1">
            <a:off x="4507849" y="4202118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66087CD-AE80-4323-9001-3E004D372675}"/>
              </a:ext>
            </a:extLst>
          </p:cNvPr>
          <p:cNvSpPr/>
          <p:nvPr/>
        </p:nvSpPr>
        <p:spPr>
          <a:xfrm>
            <a:off x="3205842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A75E20D-A7F2-497B-9F83-45096FAE7149}"/>
              </a:ext>
            </a:extLst>
          </p:cNvPr>
          <p:cNvSpPr txBox="1"/>
          <p:nvPr/>
        </p:nvSpPr>
        <p:spPr>
          <a:xfrm>
            <a:off x="6030157" y="4471999"/>
            <a:ext cx="6025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mustn’t forget to take away then tens in the question. I need to take away 2 more tens. 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BD8B850-7267-47C0-81BE-FC10D19638C6}"/>
              </a:ext>
            </a:extLst>
          </p:cNvPr>
          <p:cNvCxnSpPr/>
          <p:nvPr/>
        </p:nvCxnSpPr>
        <p:spPr>
          <a:xfrm flipV="1">
            <a:off x="2819062" y="360225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2BCE84E-4F4A-4E23-9DA7-00F3E3C681DC}"/>
              </a:ext>
            </a:extLst>
          </p:cNvPr>
          <p:cNvCxnSpPr/>
          <p:nvPr/>
        </p:nvCxnSpPr>
        <p:spPr>
          <a:xfrm flipV="1">
            <a:off x="2463110" y="3566611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54595B-F747-4B1E-B061-652BBFD3B415}"/>
              </a:ext>
            </a:extLst>
          </p:cNvPr>
          <p:cNvCxnSpPr/>
          <p:nvPr/>
        </p:nvCxnSpPr>
        <p:spPr>
          <a:xfrm flipV="1">
            <a:off x="3196710" y="355708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56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9" grpId="0"/>
      <p:bldP spid="27" grpId="0"/>
      <p:bldP spid="30" grpId="0"/>
      <p:bldP spid="31" grpId="0"/>
      <p:bldP spid="33" grpId="0" animBg="1"/>
      <p:bldP spid="8" grpId="0"/>
      <p:bldP spid="45" grpId="0"/>
      <p:bldP spid="46" grpId="0"/>
      <p:bldP spid="47" grpId="0"/>
      <p:bldP spid="48" grpId="0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9" grpId="0" animBg="1"/>
      <p:bldP spid="7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1728</TotalTime>
  <Words>592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2– Addition and subtraction</vt:lpstr>
      <vt:lpstr>Today, we will be using all the skills we have used this week to answer mixed subtraction questions.  The following slides have a quick reminder  before you tackle questions.</vt:lpstr>
      <vt:lpstr>Taking a one digit number away from a two digit number using visual maths.</vt:lpstr>
      <vt:lpstr>Taking a one digit number away from a two digit number where we need to exchange.</vt:lpstr>
      <vt:lpstr>Subtracting 2 two digit numbers.</vt:lpstr>
      <vt:lpstr>Subtracting 2 digit numbers that need exchanging.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125</cp:revision>
  <dcterms:created xsi:type="dcterms:W3CDTF">2020-03-20T11:22:32Z</dcterms:created>
  <dcterms:modified xsi:type="dcterms:W3CDTF">2020-06-17T11:01:04Z</dcterms:modified>
</cp:coreProperties>
</file>