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17" r:id="rId5"/>
    <p:sldId id="428" r:id="rId6"/>
    <p:sldId id="419" r:id="rId7"/>
    <p:sldId id="423" r:id="rId8"/>
    <p:sldId id="420" r:id="rId9"/>
    <p:sldId id="422" r:id="rId10"/>
    <p:sldId id="427" r:id="rId11"/>
    <p:sldId id="429" r:id="rId12"/>
    <p:sldId id="430" r:id="rId13"/>
    <p:sldId id="431" r:id="rId14"/>
    <p:sldId id="432" r:id="rId15"/>
    <p:sldId id="433" r:id="rId16"/>
    <p:sldId id="43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B3DB7"/>
    <a:srgbClr val="EAB0E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94660"/>
  </p:normalViewPr>
  <p:slideViewPr>
    <p:cSldViewPr snapToGrid="0">
      <p:cViewPr varScale="1">
        <p:scale>
          <a:sx n="99" d="100"/>
          <a:sy n="99" d="100"/>
        </p:scale>
        <p:origin x="8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611461-8BF7-46FD-B274-517BD46E3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901" y="1148996"/>
            <a:ext cx="7772400" cy="2387600"/>
          </a:xfrm>
        </p:spPr>
        <p:txBody>
          <a:bodyPr/>
          <a:lstStyle/>
          <a:p>
            <a:r>
              <a:rPr lang="en-GB"/>
              <a:t>Tuesday 14</a:t>
            </a:r>
            <a:r>
              <a:rPr lang="en-GB" baseline="30000"/>
              <a:t>th</a:t>
            </a:r>
            <a:r>
              <a:rPr lang="en-GB"/>
              <a:t> July2020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75E300-7AA3-4E5F-BE33-39636DAEE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032" y="3823980"/>
            <a:ext cx="6858000" cy="16557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34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C73B5-0850-4E8F-B535-DE0B6ABD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Alphabetical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9F598-9618-45C7-A73A-DA4BF8405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69" y="1531157"/>
            <a:ext cx="7886700" cy="4351338"/>
          </a:xfrm>
        </p:spPr>
        <p:txBody>
          <a:bodyPr/>
          <a:lstStyle/>
          <a:p>
            <a:r>
              <a:rPr lang="en-GB" dirty="0"/>
              <a:t>When we put words into alphabetical</a:t>
            </a:r>
          </a:p>
          <a:p>
            <a:pPr marL="0" indent="0">
              <a:buNone/>
            </a:pPr>
            <a:r>
              <a:rPr lang="en-GB" dirty="0"/>
              <a:t>order. We are putting them into the</a:t>
            </a:r>
          </a:p>
          <a:p>
            <a:pPr marL="0" indent="0">
              <a:buNone/>
            </a:pPr>
            <a:r>
              <a:rPr lang="en-GB" dirty="0"/>
              <a:t>order that they would come in the</a:t>
            </a:r>
          </a:p>
          <a:p>
            <a:pPr marL="0" indent="0">
              <a:buNone/>
            </a:pPr>
            <a:r>
              <a:rPr lang="en-GB" dirty="0"/>
              <a:t>alphabet according to the order</a:t>
            </a:r>
          </a:p>
          <a:p>
            <a:pPr marL="0" indent="0">
              <a:buNone/>
            </a:pPr>
            <a:r>
              <a:rPr lang="en-GB" dirty="0"/>
              <a:t>of their letters.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DD7DD-F92D-4EF2-A094-37FEA0DE70A0}"/>
              </a:ext>
            </a:extLst>
          </p:cNvPr>
          <p:cNvSpPr txBox="1"/>
          <p:nvPr/>
        </p:nvSpPr>
        <p:spPr>
          <a:xfrm>
            <a:off x="799131" y="4040561"/>
            <a:ext cx="6151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words are in alphabetical order:</a:t>
            </a:r>
          </a:p>
          <a:p>
            <a:endParaRPr lang="en-GB" dirty="0"/>
          </a:p>
          <a:p>
            <a:r>
              <a:rPr lang="en-GB" sz="2800" dirty="0"/>
              <a:t>Apple          carrot         strawberry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CD42D-4B01-40FD-8D9A-F1387BCA3A8B}"/>
              </a:ext>
            </a:extLst>
          </p:cNvPr>
          <p:cNvSpPr txBox="1"/>
          <p:nvPr/>
        </p:nvSpPr>
        <p:spPr>
          <a:xfrm>
            <a:off x="628650" y="5473005"/>
            <a:ext cx="61518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is first in the alphabet so apple is first.</a:t>
            </a:r>
          </a:p>
          <a:p>
            <a:r>
              <a:rPr lang="en-GB" sz="2800" dirty="0"/>
              <a:t>then C so carrot is next and finally S for strawberry.</a:t>
            </a:r>
          </a:p>
        </p:txBody>
      </p:sp>
    </p:spTree>
    <p:extLst>
      <p:ext uri="{BB962C8B-B14F-4D97-AF65-F5344CB8AC3E}">
        <p14:creationId xmlns:p14="http://schemas.microsoft.com/office/powerpoint/2010/main" val="3031947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B2D0B-E04A-46F8-928A-CA7275F3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Alphabetical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A4171-76E8-41F0-A2E0-A65FC3BA6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If two words start with the same letter,</a:t>
            </a:r>
          </a:p>
          <a:p>
            <a:pPr marL="0" indent="0">
              <a:buNone/>
            </a:pPr>
            <a:r>
              <a:rPr lang="en-GB" dirty="0"/>
              <a:t>to decide which one goes first we</a:t>
            </a:r>
          </a:p>
          <a:p>
            <a:pPr marL="0" indent="0">
              <a:buNone/>
            </a:pPr>
            <a:r>
              <a:rPr lang="en-GB" dirty="0"/>
              <a:t>must look at the second letter in each </a:t>
            </a:r>
          </a:p>
          <a:p>
            <a:pPr marL="0" indent="0">
              <a:buNone/>
            </a:pPr>
            <a:r>
              <a:rPr lang="en-GB" dirty="0"/>
              <a:t>word. Like this: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Digger            dog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Both words start with D. If we look at their </a:t>
            </a:r>
          </a:p>
          <a:p>
            <a:pPr marL="0" indent="0">
              <a:buNone/>
            </a:pPr>
            <a:r>
              <a:rPr lang="en-GB" dirty="0"/>
              <a:t>Second letter, I comes before O in the </a:t>
            </a:r>
          </a:p>
          <a:p>
            <a:pPr marL="0" indent="0">
              <a:buNone/>
            </a:pPr>
            <a:r>
              <a:rPr lang="en-GB" dirty="0"/>
              <a:t>alphabet so digger goes first.</a:t>
            </a:r>
          </a:p>
        </p:txBody>
      </p:sp>
    </p:spTree>
    <p:extLst>
      <p:ext uri="{BB962C8B-B14F-4D97-AF65-F5344CB8AC3E}">
        <p14:creationId xmlns:p14="http://schemas.microsoft.com/office/powerpoint/2010/main" val="2319262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A59F1-1EC8-4DD6-840E-A43C0EB25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00E4A-2CA4-4399-888C-BD104016A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Apollo has been through the story and </a:t>
            </a:r>
          </a:p>
          <a:p>
            <a:pPr marL="0" indent="0">
              <a:buNone/>
            </a:pPr>
            <a:r>
              <a:rPr lang="en-GB" dirty="0"/>
              <a:t>he has picked out some of his favourite</a:t>
            </a:r>
          </a:p>
          <a:p>
            <a:pPr marL="0" indent="0">
              <a:buNone/>
            </a:pPr>
            <a:r>
              <a:rPr lang="en-GB" dirty="0"/>
              <a:t>words. He would like you to put the </a:t>
            </a:r>
          </a:p>
          <a:p>
            <a:pPr marL="0" indent="0">
              <a:buNone/>
            </a:pPr>
            <a:r>
              <a:rPr lang="en-GB" dirty="0"/>
              <a:t>words into alphabetical order.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D025B0-E4C4-4D2B-9066-B9CA8AB23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52" y="933450"/>
            <a:ext cx="2314575" cy="2495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7E2FE0-7EAD-40F8-9A7E-84322475C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219" y="3874339"/>
            <a:ext cx="2797079" cy="282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21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1FD60C-9695-4F9F-A156-DB327FB8A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47" y="1437339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/>
              <a:t>Next, we are going to think about what</a:t>
            </a:r>
          </a:p>
          <a:p>
            <a:pPr marL="0" indent="0">
              <a:buNone/>
            </a:pPr>
            <a:r>
              <a:rPr lang="en-GB" sz="1600" dirty="0"/>
              <a:t>words mean. 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GB" sz="1600" dirty="0"/>
              <a:t>To do this, we could find the </a:t>
            </a:r>
          </a:p>
          <a:p>
            <a:pPr marL="0" indent="0">
              <a:buNone/>
            </a:pPr>
            <a:r>
              <a:rPr lang="en-GB" sz="1600" dirty="0"/>
              <a:t>word in the text by skimming and scanning</a:t>
            </a:r>
          </a:p>
          <a:p>
            <a:pPr marL="0" indent="0">
              <a:buNone/>
            </a:pPr>
            <a:r>
              <a:rPr lang="en-GB" sz="1600" dirty="0"/>
              <a:t>with our eyes.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Then we need to read the sentence to help</a:t>
            </a:r>
          </a:p>
          <a:p>
            <a:pPr marL="0" indent="0">
              <a:buNone/>
            </a:pPr>
            <a:r>
              <a:rPr lang="en-GB" sz="1600" dirty="0"/>
              <a:t>us work out the meaning.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We could also use a dictionary to help us. (Dictionaries also use a</a:t>
            </a:r>
          </a:p>
          <a:p>
            <a:pPr marL="0" indent="0">
              <a:buNone/>
            </a:pPr>
            <a:r>
              <a:rPr lang="en-GB" sz="1600" dirty="0"/>
              <a:t>alphabetical order).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Finally, we will make a matching pair on our</a:t>
            </a:r>
          </a:p>
          <a:p>
            <a:pPr marL="0" indent="0">
              <a:buNone/>
            </a:pPr>
            <a:r>
              <a:rPr lang="en-GB" sz="1600" dirty="0"/>
              <a:t>work sheet, like this: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8C78A2-5CF5-4062-83F7-773CAFCBE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09" y="2815769"/>
            <a:ext cx="3219491" cy="39492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616A6C-A378-455B-9673-E78F9C392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77" y="85343"/>
            <a:ext cx="7886700" cy="1325563"/>
          </a:xfrm>
        </p:spPr>
        <p:txBody>
          <a:bodyPr/>
          <a:lstStyle/>
          <a:p>
            <a:r>
              <a:rPr lang="en-GB" dirty="0"/>
              <a:t>Activity 2</a:t>
            </a:r>
          </a:p>
        </p:txBody>
      </p:sp>
    </p:spTree>
    <p:extLst>
      <p:ext uri="{BB962C8B-B14F-4D97-AF65-F5344CB8AC3E}">
        <p14:creationId xmlns:p14="http://schemas.microsoft.com/office/powerpoint/2010/main" val="192474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A436-80D5-4F11-8BC0-1D88A2FF2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76410"/>
          </a:xfrm>
        </p:spPr>
        <p:txBody>
          <a:bodyPr>
            <a:normAutofit fontScale="90000"/>
          </a:bodyPr>
          <a:lstStyle/>
          <a:p>
            <a:r>
              <a:rPr lang="en-GB" dirty="0"/>
              <a:t>Today we are going</a:t>
            </a:r>
            <a:br>
              <a:rPr lang="en-GB" dirty="0"/>
            </a:br>
            <a:r>
              <a:rPr lang="en-GB" dirty="0"/>
              <a:t>to be thinking about </a:t>
            </a:r>
            <a:br>
              <a:rPr lang="en-GB" dirty="0"/>
            </a:br>
            <a:r>
              <a:rPr lang="en-GB" dirty="0"/>
              <a:t>vocabulary and </a:t>
            </a:r>
            <a:br>
              <a:rPr lang="en-GB" dirty="0"/>
            </a:br>
            <a:r>
              <a:rPr lang="en-GB" dirty="0"/>
              <a:t>alphabetical order.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8504F-D5FB-43AA-A603-625D36CC5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53591"/>
            <a:ext cx="510632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We are going to be thinking about what words mean and how to use the alphabet to help us to order words.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56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725C0-D75E-4C5D-AE56-62581935E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34" y="81366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Let’s start by recapping our story </a:t>
            </a:r>
          </a:p>
          <a:p>
            <a:pPr marL="0" indent="0">
              <a:buNone/>
            </a:pPr>
            <a:r>
              <a:rPr lang="en-GB" dirty="0"/>
              <a:t>from yesterday.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AA0E1A-414B-4F17-B7D7-F31253CFD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29" y="2229250"/>
            <a:ext cx="4797453" cy="415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4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E44639-9E49-4CE2-AE3C-035C36B2E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31" y="1462213"/>
            <a:ext cx="8369940" cy="36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6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4811E1-2190-4E0F-835F-754D8DB4F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96" y="68556"/>
            <a:ext cx="7894894" cy="66123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AFC4E6-A4E1-4AFE-9BD9-73A07733814E}"/>
              </a:ext>
            </a:extLst>
          </p:cNvPr>
          <p:cNvSpPr/>
          <p:nvPr/>
        </p:nvSpPr>
        <p:spPr>
          <a:xfrm>
            <a:off x="1588576" y="5680129"/>
            <a:ext cx="6470543" cy="1000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16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ADF2CB-1C07-48F2-A72E-1B8598589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24" y="-82485"/>
            <a:ext cx="8556843" cy="31797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0353C7-1EC4-4148-BFED-0865084658A5}"/>
              </a:ext>
            </a:extLst>
          </p:cNvPr>
          <p:cNvSpPr/>
          <p:nvPr/>
        </p:nvSpPr>
        <p:spPr>
          <a:xfrm>
            <a:off x="597653" y="164600"/>
            <a:ext cx="6470543" cy="58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3BA01B-BB79-41AA-B228-93BC7ADC0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20" y="3355110"/>
            <a:ext cx="8163049" cy="27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9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D68578-40B1-40E3-9790-13FBB0309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72" y="463475"/>
            <a:ext cx="7350156" cy="1377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AC75EE-AA6B-42CD-861C-8D4AA2BFE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97" y="1745259"/>
            <a:ext cx="7189431" cy="283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36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F066E-B94D-4764-AF38-E853CAA7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78" y="404877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Meet Apollo. </a:t>
            </a:r>
            <a:br>
              <a:rPr lang="en-GB" dirty="0"/>
            </a:br>
            <a:r>
              <a:rPr lang="en-GB" dirty="0"/>
              <a:t>Apollo was the Greek God</a:t>
            </a:r>
            <a:br>
              <a:rPr lang="en-GB" dirty="0"/>
            </a:br>
            <a:r>
              <a:rPr lang="en-GB" dirty="0"/>
              <a:t>of knowledge (as well as being </a:t>
            </a:r>
            <a:br>
              <a:rPr lang="en-GB" dirty="0"/>
            </a:br>
            <a:r>
              <a:rPr lang="en-GB" dirty="0"/>
              <a:t>the god of lots of other things!)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F0D18-AECE-4F79-A11F-A277DDAD0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0" y="794127"/>
            <a:ext cx="23145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7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EC5CE2-2858-4CC6-B803-0319C09BF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52" y="933450"/>
            <a:ext cx="2314575" cy="24955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E9837B1-73A9-4DB9-AB29-17A358B5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73" y="1305571"/>
            <a:ext cx="7886700" cy="5335453"/>
          </a:xfrm>
        </p:spPr>
        <p:txBody>
          <a:bodyPr>
            <a:normAutofit fontScale="90000"/>
          </a:bodyPr>
          <a:lstStyle/>
          <a:p>
            <a:r>
              <a:rPr lang="en-GB" dirty="0"/>
              <a:t>Apollo is going to be asking</a:t>
            </a:r>
            <a:br>
              <a:rPr lang="en-GB" dirty="0"/>
            </a:br>
            <a:r>
              <a:rPr lang="en-GB" dirty="0"/>
              <a:t>us to put words into </a:t>
            </a:r>
            <a:br>
              <a:rPr lang="en-GB" dirty="0"/>
            </a:br>
            <a:r>
              <a:rPr lang="en-GB" dirty="0"/>
              <a:t>alphabetical order.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Let’s start by saying the </a:t>
            </a:r>
            <a:br>
              <a:rPr lang="en-GB" dirty="0"/>
            </a:br>
            <a:r>
              <a:rPr lang="en-GB" dirty="0"/>
              <a:t>alphabet </a:t>
            </a:r>
            <a:r>
              <a:rPr lang="en-GB" dirty="0" err="1"/>
              <a:t>outloud</a:t>
            </a:r>
            <a:r>
              <a:rPr lang="en-GB" dirty="0"/>
              <a:t>..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A, B, C….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725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920185-DE21-44A4-A20D-C6233B17D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http://purl.org/dc/dcmitype/"/>
    <ds:schemaRef ds:uri="0f0ae0ff-29c4-4766-b250-c1a9bee8d430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sharepoint/v3"/>
    <ds:schemaRef ds:uri="http://schemas.openxmlformats.org/package/2006/metadata/core-properties"/>
    <ds:schemaRef ds:uri="86144f90-c7b6-48d0-aae5-f5e9e48cc3df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</TotalTime>
  <Words>286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Tuesday 14th July2020</vt:lpstr>
      <vt:lpstr>Today we are going to be thinking about  vocabulary and  alphabetical order.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Meet Apollo.  Apollo was the Greek God of knowledge (as well as being  the god of lots of other things!) </vt:lpstr>
      <vt:lpstr>Apollo is going to be asking us to put words into  alphabetical order.  Let’s start by saying the  alphabet outloud..  A, B, C…. </vt:lpstr>
      <vt:lpstr>Alphabetical order</vt:lpstr>
      <vt:lpstr>Alphabetical order</vt:lpstr>
      <vt:lpstr>Activity 1</vt:lpstr>
      <vt:lpstr>Activity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Jay Lacey</cp:lastModifiedBy>
  <cp:revision>20</cp:revision>
  <dcterms:created xsi:type="dcterms:W3CDTF">2018-03-17T10:08:43Z</dcterms:created>
  <dcterms:modified xsi:type="dcterms:W3CDTF">2020-07-04T12:24:01Z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