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2"/>
  </p:normalViewPr>
  <p:slideViewPr>
    <p:cSldViewPr snapToGrid="0" snapToObjects="1">
      <p:cViewPr varScale="1">
        <p:scale>
          <a:sx n="72" d="100"/>
          <a:sy n="72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9726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3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4584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4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6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911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E9EA-84BE-7342-8281-F3721CB21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5A75F-4EB8-994D-922C-783F2A9FC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Comparing and ordering sequences of time </a:t>
            </a:r>
          </a:p>
        </p:txBody>
      </p:sp>
    </p:spTree>
    <p:extLst>
      <p:ext uri="{BB962C8B-B14F-4D97-AF65-F5344CB8AC3E}">
        <p14:creationId xmlns:p14="http://schemas.microsoft.com/office/powerpoint/2010/main" val="274884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BA4FB3-2CDA-4171-9E7F-80BD04D74095}"/>
              </a:ext>
            </a:extLst>
          </p:cNvPr>
          <p:cNvSpPr txBox="1"/>
          <p:nvPr/>
        </p:nvSpPr>
        <p:spPr>
          <a:xfrm>
            <a:off x="1417983" y="609600"/>
            <a:ext cx="102571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Today we are learning to compare and order intervals of time.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This means we are learning to say which times are the longest and shortest and put these in order. </a:t>
            </a:r>
          </a:p>
        </p:txBody>
      </p:sp>
    </p:spTree>
    <p:extLst>
      <p:ext uri="{BB962C8B-B14F-4D97-AF65-F5344CB8AC3E}">
        <p14:creationId xmlns:p14="http://schemas.microsoft.com/office/powerpoint/2010/main" val="316772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94799-DA8E-4DD1-8607-02EA99254324}"/>
              </a:ext>
            </a:extLst>
          </p:cNvPr>
          <p:cNvSpPr txBox="1"/>
          <p:nvPr/>
        </p:nvSpPr>
        <p:spPr>
          <a:xfrm>
            <a:off x="882865" y="225288"/>
            <a:ext cx="504176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Which lesson lasts the longest?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E9A8E-0DF3-4A08-B0D1-8AF8BDB5F344}"/>
              </a:ext>
            </a:extLst>
          </p:cNvPr>
          <p:cNvSpPr txBox="1"/>
          <p:nvPr/>
        </p:nvSpPr>
        <p:spPr>
          <a:xfrm>
            <a:off x="3403748" y="1305339"/>
            <a:ext cx="191456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Reading</a:t>
            </a:r>
          </a:p>
          <a:p>
            <a:pPr algn="ctr"/>
            <a:r>
              <a:rPr lang="en-GB" sz="2800" dirty="0"/>
              <a:t>30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1099E0-08BE-459D-ABAB-76729CE615B5}"/>
              </a:ext>
            </a:extLst>
          </p:cNvPr>
          <p:cNvSpPr txBox="1"/>
          <p:nvPr/>
        </p:nvSpPr>
        <p:spPr>
          <a:xfrm>
            <a:off x="7124485" y="1305340"/>
            <a:ext cx="191456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Maths</a:t>
            </a:r>
          </a:p>
          <a:p>
            <a:pPr algn="ctr"/>
            <a:r>
              <a:rPr lang="en-GB" sz="2800" dirty="0"/>
              <a:t>45 minutes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7AE838-3514-41F1-A2E2-A6B9C7169E1E}"/>
              </a:ext>
            </a:extLst>
          </p:cNvPr>
          <p:cNvSpPr txBox="1"/>
          <p:nvPr/>
        </p:nvSpPr>
        <p:spPr>
          <a:xfrm>
            <a:off x="1245704" y="3101009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are asking which time is longer? We can use a place value grid to help. 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576288-F45D-4FD3-9DD0-B0005AD958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28314"/>
              </p:ext>
            </p:extLst>
          </p:nvPr>
        </p:nvGraphicFramePr>
        <p:xfrm>
          <a:off x="1064591" y="3816626"/>
          <a:ext cx="3308626" cy="2881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313">
                  <a:extLst>
                    <a:ext uri="{9D8B030D-6E8A-4147-A177-3AD203B41FA5}">
                      <a16:colId xmlns:a16="http://schemas.microsoft.com/office/drawing/2014/main" val="640568770"/>
                    </a:ext>
                  </a:extLst>
                </a:gridCol>
                <a:gridCol w="1654313">
                  <a:extLst>
                    <a:ext uri="{9D8B030D-6E8A-4147-A177-3AD203B41FA5}">
                      <a16:colId xmlns:a16="http://schemas.microsoft.com/office/drawing/2014/main" val="712450749"/>
                    </a:ext>
                  </a:extLst>
                </a:gridCol>
              </a:tblGrid>
              <a:tr h="503583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50981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94428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6679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C66F3B4-E258-4DA9-BF5A-B3CBA3605676}"/>
              </a:ext>
            </a:extLst>
          </p:cNvPr>
          <p:cNvSpPr/>
          <p:nvPr/>
        </p:nvSpPr>
        <p:spPr>
          <a:xfrm>
            <a:off x="1378226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BBB24A-DE06-48E6-A6E6-93D9544E9B0B}"/>
              </a:ext>
            </a:extLst>
          </p:cNvPr>
          <p:cNvSpPr/>
          <p:nvPr/>
        </p:nvSpPr>
        <p:spPr>
          <a:xfrm>
            <a:off x="1791252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A77A8E-B87A-4844-91A2-BDCD3517F85D}"/>
              </a:ext>
            </a:extLst>
          </p:cNvPr>
          <p:cNvSpPr/>
          <p:nvPr/>
        </p:nvSpPr>
        <p:spPr>
          <a:xfrm>
            <a:off x="2204278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64781-EF3F-438D-91C3-289B3FDD3C6A}"/>
              </a:ext>
            </a:extLst>
          </p:cNvPr>
          <p:cNvSpPr txBox="1"/>
          <p:nvPr/>
        </p:nvSpPr>
        <p:spPr>
          <a:xfrm>
            <a:off x="4587460" y="4654106"/>
            <a:ext cx="106997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Reading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84FACD-0100-4C0C-9113-DA4550C2842C}"/>
              </a:ext>
            </a:extLst>
          </p:cNvPr>
          <p:cNvSpPr/>
          <p:nvPr/>
        </p:nvSpPr>
        <p:spPr>
          <a:xfrm>
            <a:off x="1278834" y="5848914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DBC84D-26D9-4C1C-8FED-B018F5327889}"/>
              </a:ext>
            </a:extLst>
          </p:cNvPr>
          <p:cNvSpPr/>
          <p:nvPr/>
        </p:nvSpPr>
        <p:spPr>
          <a:xfrm>
            <a:off x="1563757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19E6DE-15F7-4660-B5E2-11E7E610D0F1}"/>
              </a:ext>
            </a:extLst>
          </p:cNvPr>
          <p:cNvSpPr/>
          <p:nvPr/>
        </p:nvSpPr>
        <p:spPr>
          <a:xfrm>
            <a:off x="1877391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81BD7C-4CE1-414D-9217-3327357C7F34}"/>
              </a:ext>
            </a:extLst>
          </p:cNvPr>
          <p:cNvSpPr/>
          <p:nvPr/>
        </p:nvSpPr>
        <p:spPr>
          <a:xfrm>
            <a:off x="2204277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9FA9FFE-470F-4F8D-A9CD-77A60DAFEC76}"/>
              </a:ext>
            </a:extLst>
          </p:cNvPr>
          <p:cNvSpPr/>
          <p:nvPr/>
        </p:nvSpPr>
        <p:spPr>
          <a:xfrm>
            <a:off x="2875722" y="5711687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FCA03F7-33CA-47C0-81E1-19587232EFD6}"/>
              </a:ext>
            </a:extLst>
          </p:cNvPr>
          <p:cNvSpPr/>
          <p:nvPr/>
        </p:nvSpPr>
        <p:spPr>
          <a:xfrm>
            <a:off x="3346174" y="5711686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6E3091E-F104-403F-9B57-58AFA9E1A6EC}"/>
              </a:ext>
            </a:extLst>
          </p:cNvPr>
          <p:cNvSpPr/>
          <p:nvPr/>
        </p:nvSpPr>
        <p:spPr>
          <a:xfrm>
            <a:off x="3801165" y="5711687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A168B17-1451-4585-BEDD-4632FD710DAC}"/>
              </a:ext>
            </a:extLst>
          </p:cNvPr>
          <p:cNvSpPr/>
          <p:nvPr/>
        </p:nvSpPr>
        <p:spPr>
          <a:xfrm>
            <a:off x="3072444" y="6079502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420DBD3-3DAA-4745-8CD6-1D9148F187D4}"/>
              </a:ext>
            </a:extLst>
          </p:cNvPr>
          <p:cNvSpPr/>
          <p:nvPr/>
        </p:nvSpPr>
        <p:spPr>
          <a:xfrm>
            <a:off x="3557178" y="6112872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912EBA-8620-4578-B901-7B52AFC2A041}"/>
              </a:ext>
            </a:extLst>
          </p:cNvPr>
          <p:cNvSpPr txBox="1"/>
          <p:nvPr/>
        </p:nvSpPr>
        <p:spPr>
          <a:xfrm>
            <a:off x="4671577" y="5844881"/>
            <a:ext cx="86434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Maths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83D767-2C2F-4E87-8D0A-3F233191084C}"/>
              </a:ext>
            </a:extLst>
          </p:cNvPr>
          <p:cNvSpPr txBox="1"/>
          <p:nvPr/>
        </p:nvSpPr>
        <p:spPr>
          <a:xfrm>
            <a:off x="6308002" y="4995253"/>
            <a:ext cx="512862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45 is bigger than 30 so that maths lesson is longer than the reading lesson. </a:t>
            </a:r>
          </a:p>
        </p:txBody>
      </p:sp>
    </p:spTree>
    <p:extLst>
      <p:ext uri="{BB962C8B-B14F-4D97-AF65-F5344CB8AC3E}">
        <p14:creationId xmlns:p14="http://schemas.microsoft.com/office/powerpoint/2010/main" val="82520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94799-DA8E-4DD1-8607-02EA99254324}"/>
              </a:ext>
            </a:extLst>
          </p:cNvPr>
          <p:cNvSpPr txBox="1"/>
          <p:nvPr/>
        </p:nvSpPr>
        <p:spPr>
          <a:xfrm>
            <a:off x="1461071" y="225288"/>
            <a:ext cx="3885359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Which lesson is shorter?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E9A8E-0DF3-4A08-B0D1-8AF8BDB5F344}"/>
              </a:ext>
            </a:extLst>
          </p:cNvPr>
          <p:cNvSpPr txBox="1"/>
          <p:nvPr/>
        </p:nvSpPr>
        <p:spPr>
          <a:xfrm>
            <a:off x="3403748" y="1305339"/>
            <a:ext cx="191456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Swimming</a:t>
            </a:r>
          </a:p>
          <a:p>
            <a:pPr algn="ctr"/>
            <a:r>
              <a:rPr lang="en-GB" sz="2800" dirty="0"/>
              <a:t>20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1099E0-08BE-459D-ABAB-76729CE615B5}"/>
              </a:ext>
            </a:extLst>
          </p:cNvPr>
          <p:cNvSpPr txBox="1"/>
          <p:nvPr/>
        </p:nvSpPr>
        <p:spPr>
          <a:xfrm>
            <a:off x="7124485" y="1305340"/>
            <a:ext cx="191456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PE</a:t>
            </a:r>
          </a:p>
          <a:p>
            <a:pPr algn="ctr"/>
            <a:r>
              <a:rPr lang="en-GB" sz="2800" dirty="0"/>
              <a:t>25 minutes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7AE838-3514-41F1-A2E2-A6B9C7169E1E}"/>
              </a:ext>
            </a:extLst>
          </p:cNvPr>
          <p:cNvSpPr txBox="1"/>
          <p:nvPr/>
        </p:nvSpPr>
        <p:spPr>
          <a:xfrm>
            <a:off x="1245704" y="3101009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are asking which time is longer? We can use a place value grid to help. 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576288-F45D-4FD3-9DD0-B0005AD958BE}"/>
              </a:ext>
            </a:extLst>
          </p:cNvPr>
          <p:cNvGraphicFramePr>
            <a:graphicFrameLocks noGrp="1"/>
          </p:cNvGraphicFramePr>
          <p:nvPr/>
        </p:nvGraphicFramePr>
        <p:xfrm>
          <a:off x="1064591" y="3816626"/>
          <a:ext cx="3308626" cy="2881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313">
                  <a:extLst>
                    <a:ext uri="{9D8B030D-6E8A-4147-A177-3AD203B41FA5}">
                      <a16:colId xmlns:a16="http://schemas.microsoft.com/office/drawing/2014/main" val="640568770"/>
                    </a:ext>
                  </a:extLst>
                </a:gridCol>
                <a:gridCol w="1654313">
                  <a:extLst>
                    <a:ext uri="{9D8B030D-6E8A-4147-A177-3AD203B41FA5}">
                      <a16:colId xmlns:a16="http://schemas.microsoft.com/office/drawing/2014/main" val="712450749"/>
                    </a:ext>
                  </a:extLst>
                </a:gridCol>
              </a:tblGrid>
              <a:tr h="503583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50981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94428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6679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C66F3B4-E258-4DA9-BF5A-B3CBA3605676}"/>
              </a:ext>
            </a:extLst>
          </p:cNvPr>
          <p:cNvSpPr/>
          <p:nvPr/>
        </p:nvSpPr>
        <p:spPr>
          <a:xfrm>
            <a:off x="1378226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BBB24A-DE06-48E6-A6E6-93D9544E9B0B}"/>
              </a:ext>
            </a:extLst>
          </p:cNvPr>
          <p:cNvSpPr/>
          <p:nvPr/>
        </p:nvSpPr>
        <p:spPr>
          <a:xfrm>
            <a:off x="1791252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64781-EF3F-438D-91C3-289B3FDD3C6A}"/>
              </a:ext>
            </a:extLst>
          </p:cNvPr>
          <p:cNvSpPr txBox="1"/>
          <p:nvPr/>
        </p:nvSpPr>
        <p:spPr>
          <a:xfrm>
            <a:off x="4471468" y="4654106"/>
            <a:ext cx="1301959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Swimming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84FACD-0100-4C0C-9113-DA4550C2842C}"/>
              </a:ext>
            </a:extLst>
          </p:cNvPr>
          <p:cNvSpPr/>
          <p:nvPr/>
        </p:nvSpPr>
        <p:spPr>
          <a:xfrm>
            <a:off x="1278834" y="5848914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DBC84D-26D9-4C1C-8FED-B018F5327889}"/>
              </a:ext>
            </a:extLst>
          </p:cNvPr>
          <p:cNvSpPr/>
          <p:nvPr/>
        </p:nvSpPr>
        <p:spPr>
          <a:xfrm>
            <a:off x="1563757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9FA9FFE-470F-4F8D-A9CD-77A60DAFEC76}"/>
              </a:ext>
            </a:extLst>
          </p:cNvPr>
          <p:cNvSpPr/>
          <p:nvPr/>
        </p:nvSpPr>
        <p:spPr>
          <a:xfrm>
            <a:off x="2875722" y="5711687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FCA03F7-33CA-47C0-81E1-19587232EFD6}"/>
              </a:ext>
            </a:extLst>
          </p:cNvPr>
          <p:cNvSpPr/>
          <p:nvPr/>
        </p:nvSpPr>
        <p:spPr>
          <a:xfrm>
            <a:off x="3346174" y="5711686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6E3091E-F104-403F-9B57-58AFA9E1A6EC}"/>
              </a:ext>
            </a:extLst>
          </p:cNvPr>
          <p:cNvSpPr/>
          <p:nvPr/>
        </p:nvSpPr>
        <p:spPr>
          <a:xfrm>
            <a:off x="3801165" y="5711687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A168B17-1451-4585-BEDD-4632FD710DAC}"/>
              </a:ext>
            </a:extLst>
          </p:cNvPr>
          <p:cNvSpPr/>
          <p:nvPr/>
        </p:nvSpPr>
        <p:spPr>
          <a:xfrm>
            <a:off x="3072444" y="6079502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420DBD3-3DAA-4745-8CD6-1D9148F187D4}"/>
              </a:ext>
            </a:extLst>
          </p:cNvPr>
          <p:cNvSpPr/>
          <p:nvPr/>
        </p:nvSpPr>
        <p:spPr>
          <a:xfrm>
            <a:off x="3557178" y="6112872"/>
            <a:ext cx="331304" cy="3578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912EBA-8620-4578-B901-7B52AFC2A041}"/>
              </a:ext>
            </a:extLst>
          </p:cNvPr>
          <p:cNvSpPr txBox="1"/>
          <p:nvPr/>
        </p:nvSpPr>
        <p:spPr>
          <a:xfrm>
            <a:off x="4869548" y="5844881"/>
            <a:ext cx="468398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PE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83D767-2C2F-4E87-8D0A-3F233191084C}"/>
              </a:ext>
            </a:extLst>
          </p:cNvPr>
          <p:cNvSpPr txBox="1"/>
          <p:nvPr/>
        </p:nvSpPr>
        <p:spPr>
          <a:xfrm>
            <a:off x="6308002" y="4995253"/>
            <a:ext cx="512862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20 is smaller than 25 so swimming is a shorter lesson than PE. </a:t>
            </a:r>
          </a:p>
        </p:txBody>
      </p:sp>
    </p:spTree>
    <p:extLst>
      <p:ext uri="{BB962C8B-B14F-4D97-AF65-F5344CB8AC3E}">
        <p14:creationId xmlns:p14="http://schemas.microsoft.com/office/powerpoint/2010/main" val="25896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A94799-DA8E-4DD1-8607-02EA99254324}"/>
              </a:ext>
            </a:extLst>
          </p:cNvPr>
          <p:cNvSpPr txBox="1"/>
          <p:nvPr/>
        </p:nvSpPr>
        <p:spPr>
          <a:xfrm>
            <a:off x="1487205" y="225288"/>
            <a:ext cx="383310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Which lesson is longer?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EE9A8E-0DF3-4A08-B0D1-8AF8BDB5F344}"/>
              </a:ext>
            </a:extLst>
          </p:cNvPr>
          <p:cNvSpPr txBox="1"/>
          <p:nvPr/>
        </p:nvSpPr>
        <p:spPr>
          <a:xfrm>
            <a:off x="3730087" y="1305339"/>
            <a:ext cx="126188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History</a:t>
            </a:r>
          </a:p>
          <a:p>
            <a:pPr algn="ctr"/>
            <a:r>
              <a:rPr lang="en-GB" sz="2800" dirty="0"/>
              <a:t>1 hour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1099E0-08BE-459D-ABAB-76729CE615B5}"/>
              </a:ext>
            </a:extLst>
          </p:cNvPr>
          <p:cNvSpPr txBox="1"/>
          <p:nvPr/>
        </p:nvSpPr>
        <p:spPr>
          <a:xfrm>
            <a:off x="7124485" y="1305340"/>
            <a:ext cx="1914563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b="1" dirty="0"/>
              <a:t>Writing</a:t>
            </a:r>
          </a:p>
          <a:p>
            <a:pPr algn="ctr"/>
            <a:r>
              <a:rPr lang="en-GB" sz="2800" dirty="0"/>
              <a:t>50 minutes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7AE838-3514-41F1-A2E2-A6B9C7169E1E}"/>
              </a:ext>
            </a:extLst>
          </p:cNvPr>
          <p:cNvSpPr txBox="1"/>
          <p:nvPr/>
        </p:nvSpPr>
        <p:spPr>
          <a:xfrm>
            <a:off x="1245704" y="2819329"/>
            <a:ext cx="10575235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are asking which time is longer? We can use a place value grid to help. </a:t>
            </a:r>
          </a:p>
          <a:p>
            <a:pPr algn="ctr"/>
            <a:r>
              <a:rPr lang="en-GB" sz="2400" dirty="0"/>
              <a:t>We also need to know that 1 hour is 60 minutes 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576288-F45D-4FD3-9DD0-B0005AD958BE}"/>
              </a:ext>
            </a:extLst>
          </p:cNvPr>
          <p:cNvGraphicFramePr>
            <a:graphicFrameLocks noGrp="1"/>
          </p:cNvGraphicFramePr>
          <p:nvPr/>
        </p:nvGraphicFramePr>
        <p:xfrm>
          <a:off x="1064591" y="3816626"/>
          <a:ext cx="3308626" cy="2881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313">
                  <a:extLst>
                    <a:ext uri="{9D8B030D-6E8A-4147-A177-3AD203B41FA5}">
                      <a16:colId xmlns:a16="http://schemas.microsoft.com/office/drawing/2014/main" val="640568770"/>
                    </a:ext>
                  </a:extLst>
                </a:gridCol>
                <a:gridCol w="1654313">
                  <a:extLst>
                    <a:ext uri="{9D8B030D-6E8A-4147-A177-3AD203B41FA5}">
                      <a16:colId xmlns:a16="http://schemas.microsoft.com/office/drawing/2014/main" val="712450749"/>
                    </a:ext>
                  </a:extLst>
                </a:gridCol>
              </a:tblGrid>
              <a:tr h="503583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50981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94428"/>
                  </a:ext>
                </a:extLst>
              </a:tr>
              <a:tr h="821635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6679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C66F3B4-E258-4DA9-BF5A-B3CBA3605676}"/>
              </a:ext>
            </a:extLst>
          </p:cNvPr>
          <p:cNvSpPr/>
          <p:nvPr/>
        </p:nvSpPr>
        <p:spPr>
          <a:xfrm>
            <a:off x="1378226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BBB24A-DE06-48E6-A6E6-93D9544E9B0B}"/>
              </a:ext>
            </a:extLst>
          </p:cNvPr>
          <p:cNvSpPr/>
          <p:nvPr/>
        </p:nvSpPr>
        <p:spPr>
          <a:xfrm>
            <a:off x="1791252" y="447923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264781-EF3F-438D-91C3-289B3FDD3C6A}"/>
              </a:ext>
            </a:extLst>
          </p:cNvPr>
          <p:cNvSpPr txBox="1"/>
          <p:nvPr/>
        </p:nvSpPr>
        <p:spPr>
          <a:xfrm>
            <a:off x="4655557" y="4654106"/>
            <a:ext cx="93378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History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84FACD-0100-4C0C-9113-DA4550C2842C}"/>
              </a:ext>
            </a:extLst>
          </p:cNvPr>
          <p:cNvSpPr/>
          <p:nvPr/>
        </p:nvSpPr>
        <p:spPr>
          <a:xfrm>
            <a:off x="1278834" y="5848914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DBC84D-26D9-4C1C-8FED-B018F5327889}"/>
              </a:ext>
            </a:extLst>
          </p:cNvPr>
          <p:cNvSpPr/>
          <p:nvPr/>
        </p:nvSpPr>
        <p:spPr>
          <a:xfrm>
            <a:off x="1563757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912EBA-8620-4578-B901-7B52AFC2A041}"/>
              </a:ext>
            </a:extLst>
          </p:cNvPr>
          <p:cNvSpPr txBox="1"/>
          <p:nvPr/>
        </p:nvSpPr>
        <p:spPr>
          <a:xfrm>
            <a:off x="4635383" y="5844881"/>
            <a:ext cx="936731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000" dirty="0"/>
              <a:t>Writing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83D767-2C2F-4E87-8D0A-3F233191084C}"/>
              </a:ext>
            </a:extLst>
          </p:cNvPr>
          <p:cNvSpPr txBox="1"/>
          <p:nvPr/>
        </p:nvSpPr>
        <p:spPr>
          <a:xfrm>
            <a:off x="6308002" y="4995253"/>
            <a:ext cx="5128624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60 is bigger than 50 so history is longer than writing.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171A2F-61F5-474E-AB47-8D0D66416265}"/>
              </a:ext>
            </a:extLst>
          </p:cNvPr>
          <p:cNvSpPr/>
          <p:nvPr/>
        </p:nvSpPr>
        <p:spPr>
          <a:xfrm>
            <a:off x="2120383" y="4504923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A6D089-3DE5-4E5D-9D01-32AEAB21B084}"/>
              </a:ext>
            </a:extLst>
          </p:cNvPr>
          <p:cNvSpPr/>
          <p:nvPr/>
        </p:nvSpPr>
        <p:spPr>
          <a:xfrm>
            <a:off x="1404872" y="500017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F94D63-75AD-45A1-AD32-67F1C25176D0}"/>
              </a:ext>
            </a:extLst>
          </p:cNvPr>
          <p:cNvSpPr/>
          <p:nvPr/>
        </p:nvSpPr>
        <p:spPr>
          <a:xfrm>
            <a:off x="1817898" y="500017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947E7D-25CE-44F4-80A7-97D9C70E195D}"/>
              </a:ext>
            </a:extLst>
          </p:cNvPr>
          <p:cNvSpPr/>
          <p:nvPr/>
        </p:nvSpPr>
        <p:spPr>
          <a:xfrm>
            <a:off x="2114932" y="5008505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0FB5DAD-BE4E-4145-8B7E-8A1BD97DC122}"/>
              </a:ext>
            </a:extLst>
          </p:cNvPr>
          <p:cNvSpPr/>
          <p:nvPr/>
        </p:nvSpPr>
        <p:spPr>
          <a:xfrm>
            <a:off x="1897271" y="5853619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F1ED13-0442-4704-9EA9-8D531DD17AFF}"/>
              </a:ext>
            </a:extLst>
          </p:cNvPr>
          <p:cNvSpPr/>
          <p:nvPr/>
        </p:nvSpPr>
        <p:spPr>
          <a:xfrm>
            <a:off x="2159479" y="5848914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A0FAD6-DFF3-47E6-92AB-52A1E80AFE5C}"/>
              </a:ext>
            </a:extLst>
          </p:cNvPr>
          <p:cNvSpPr/>
          <p:nvPr/>
        </p:nvSpPr>
        <p:spPr>
          <a:xfrm>
            <a:off x="2417415" y="5844881"/>
            <a:ext cx="198783" cy="50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1D970C-342F-46B9-BF81-65D05C1DF255}"/>
              </a:ext>
            </a:extLst>
          </p:cNvPr>
          <p:cNvSpPr txBox="1"/>
          <p:nvPr/>
        </p:nvSpPr>
        <p:spPr>
          <a:xfrm>
            <a:off x="949135" y="486898"/>
            <a:ext cx="834850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Put the three times in order starting with the </a:t>
            </a:r>
            <a:r>
              <a:rPr lang="en-GB" sz="2800" b="1" dirty="0"/>
              <a:t>smallest.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42ED35-6535-4918-9346-799E0491B1A0}"/>
              </a:ext>
            </a:extLst>
          </p:cNvPr>
          <p:cNvSpPr txBox="1"/>
          <p:nvPr/>
        </p:nvSpPr>
        <p:spPr>
          <a:xfrm>
            <a:off x="2199499" y="1488992"/>
            <a:ext cx="1906227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10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D76AB-1BE4-415E-858A-10869A82D571}"/>
              </a:ext>
            </a:extLst>
          </p:cNvPr>
          <p:cNvSpPr txBox="1"/>
          <p:nvPr/>
        </p:nvSpPr>
        <p:spPr>
          <a:xfrm>
            <a:off x="5357082" y="1534781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65 minutes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EE67F-CFAA-4858-A3B7-57D60BA51D3B}"/>
              </a:ext>
            </a:extLst>
          </p:cNvPr>
          <p:cNvSpPr txBox="1"/>
          <p:nvPr/>
        </p:nvSpPr>
        <p:spPr>
          <a:xfrm>
            <a:off x="8340359" y="1534781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25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FD3E48-7526-4BB2-BB7D-A4A86A479130}"/>
              </a:ext>
            </a:extLst>
          </p:cNvPr>
          <p:cNvSpPr txBox="1"/>
          <p:nvPr/>
        </p:nvSpPr>
        <p:spPr>
          <a:xfrm>
            <a:off x="1245704" y="2578598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can draw a place value grid to help you see which is the smallest.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6A2131-F9BA-444C-BF80-0DA2C680A412}"/>
              </a:ext>
            </a:extLst>
          </p:cNvPr>
          <p:cNvSpPr txBox="1"/>
          <p:nvPr/>
        </p:nvSpPr>
        <p:spPr>
          <a:xfrm>
            <a:off x="1245705" y="3192663"/>
            <a:ext cx="342183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 is smaller than 25 and 65 so this is the smallest.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5B53B5-C22E-4020-BD8B-98332E8832D8}"/>
              </a:ext>
            </a:extLst>
          </p:cNvPr>
          <p:cNvSpPr txBox="1"/>
          <p:nvPr/>
        </p:nvSpPr>
        <p:spPr>
          <a:xfrm>
            <a:off x="4918529" y="3192662"/>
            <a:ext cx="342183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25 is smaller than 65.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CF857F-B749-47FE-8E73-61D0654FAE43}"/>
              </a:ext>
            </a:extLst>
          </p:cNvPr>
          <p:cNvSpPr txBox="1"/>
          <p:nvPr/>
        </p:nvSpPr>
        <p:spPr>
          <a:xfrm>
            <a:off x="2199499" y="5970992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Smallest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B47C51-C596-4238-BEC0-59AB9006F662}"/>
              </a:ext>
            </a:extLst>
          </p:cNvPr>
          <p:cNvSpPr txBox="1"/>
          <p:nvPr/>
        </p:nvSpPr>
        <p:spPr>
          <a:xfrm>
            <a:off x="9417464" y="5927983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Largest</a:t>
            </a:r>
          </a:p>
        </p:txBody>
      </p:sp>
    </p:spTree>
    <p:extLst>
      <p:ext uri="{BB962C8B-B14F-4D97-AF65-F5344CB8AC3E}">
        <p14:creationId xmlns:p14="http://schemas.microsoft.com/office/powerpoint/2010/main" val="12830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0.00463 C 0.00026 0.15116 0.00079 0.30718 0.00118 0.4632 L 0.00118 0.4632 " pathEditMode="relative" ptsTypes="A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77 L -0.23424 0.4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2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48148E-6 L 0.31563 0.43056 L 0.31563 0.43681 L 0.31563 0.43727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1D970C-342F-46B9-BF81-65D05C1DF255}"/>
              </a:ext>
            </a:extLst>
          </p:cNvPr>
          <p:cNvSpPr txBox="1"/>
          <p:nvPr/>
        </p:nvSpPr>
        <p:spPr>
          <a:xfrm>
            <a:off x="949135" y="486898"/>
            <a:ext cx="834850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Put the three times in order starting with the </a:t>
            </a:r>
            <a:r>
              <a:rPr lang="en-GB" sz="2800" b="1" dirty="0"/>
              <a:t>smallest.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42ED35-6535-4918-9346-799E0491B1A0}"/>
              </a:ext>
            </a:extLst>
          </p:cNvPr>
          <p:cNvSpPr txBox="1"/>
          <p:nvPr/>
        </p:nvSpPr>
        <p:spPr>
          <a:xfrm>
            <a:off x="2195333" y="1488992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35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D76AB-1BE4-415E-858A-10869A82D571}"/>
              </a:ext>
            </a:extLst>
          </p:cNvPr>
          <p:cNvSpPr txBox="1"/>
          <p:nvPr/>
        </p:nvSpPr>
        <p:spPr>
          <a:xfrm>
            <a:off x="5725902" y="1534781"/>
            <a:ext cx="117692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1 hour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EE67F-CFAA-4858-A3B7-57D60BA51D3B}"/>
              </a:ext>
            </a:extLst>
          </p:cNvPr>
          <p:cNvSpPr txBox="1"/>
          <p:nvPr/>
        </p:nvSpPr>
        <p:spPr>
          <a:xfrm>
            <a:off x="8445361" y="1534781"/>
            <a:ext cx="1704570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8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FD3E48-7526-4BB2-BB7D-A4A86A479130}"/>
              </a:ext>
            </a:extLst>
          </p:cNvPr>
          <p:cNvSpPr txBox="1"/>
          <p:nvPr/>
        </p:nvSpPr>
        <p:spPr>
          <a:xfrm>
            <a:off x="1245704" y="2578598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can draw a place value grid to help you see which is the smallest.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6A2131-F9BA-444C-BF80-0DA2C680A412}"/>
              </a:ext>
            </a:extLst>
          </p:cNvPr>
          <p:cNvSpPr txBox="1"/>
          <p:nvPr/>
        </p:nvSpPr>
        <p:spPr>
          <a:xfrm>
            <a:off x="1245705" y="3192663"/>
            <a:ext cx="342183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 is smaller than 35 and 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5B53B5-C22E-4020-BD8B-98332E8832D8}"/>
              </a:ext>
            </a:extLst>
          </p:cNvPr>
          <p:cNvSpPr txBox="1"/>
          <p:nvPr/>
        </p:nvSpPr>
        <p:spPr>
          <a:xfrm>
            <a:off x="4918529" y="3192662"/>
            <a:ext cx="342183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35 is smaller than 60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CF857F-B749-47FE-8E73-61D0654FAE43}"/>
              </a:ext>
            </a:extLst>
          </p:cNvPr>
          <p:cNvSpPr txBox="1"/>
          <p:nvPr/>
        </p:nvSpPr>
        <p:spPr>
          <a:xfrm>
            <a:off x="2199499" y="5970992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Smallest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B47C51-C596-4238-BEC0-59AB9006F662}"/>
              </a:ext>
            </a:extLst>
          </p:cNvPr>
          <p:cNvSpPr txBox="1"/>
          <p:nvPr/>
        </p:nvSpPr>
        <p:spPr>
          <a:xfrm>
            <a:off x="9417464" y="5927983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Largest</a:t>
            </a:r>
          </a:p>
        </p:txBody>
      </p:sp>
    </p:spTree>
    <p:extLst>
      <p:ext uri="{BB962C8B-B14F-4D97-AF65-F5344CB8AC3E}">
        <p14:creationId xmlns:p14="http://schemas.microsoft.com/office/powerpoint/2010/main" val="428831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C 0.06615 0.15162 0.19857 0.30348 0.29792 0.45556 L 0.29792 0.45579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96" y="2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77 L -0.50391 0.444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82" y="2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0.31562 0.43055 L 0.31562 0.4368 L 0.31562 0.43726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1D970C-342F-46B9-BF81-65D05C1DF255}"/>
              </a:ext>
            </a:extLst>
          </p:cNvPr>
          <p:cNvSpPr txBox="1"/>
          <p:nvPr/>
        </p:nvSpPr>
        <p:spPr>
          <a:xfrm>
            <a:off x="1027683" y="486898"/>
            <a:ext cx="819141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Put the three times in order starting with the </a:t>
            </a:r>
            <a:r>
              <a:rPr lang="en-GB" sz="2800" b="1" dirty="0"/>
              <a:t>largest. 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42ED35-6535-4918-9346-799E0491B1A0}"/>
              </a:ext>
            </a:extLst>
          </p:cNvPr>
          <p:cNvSpPr txBox="1"/>
          <p:nvPr/>
        </p:nvSpPr>
        <p:spPr>
          <a:xfrm>
            <a:off x="2195335" y="1488992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75 minutes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D76AB-1BE4-415E-858A-10869A82D571}"/>
              </a:ext>
            </a:extLst>
          </p:cNvPr>
          <p:cNvSpPr txBox="1"/>
          <p:nvPr/>
        </p:nvSpPr>
        <p:spPr>
          <a:xfrm>
            <a:off x="5725902" y="1534781"/>
            <a:ext cx="117692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1 hour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EE67F-CFAA-4858-A3B7-57D60BA51D3B}"/>
              </a:ext>
            </a:extLst>
          </p:cNvPr>
          <p:cNvSpPr txBox="1"/>
          <p:nvPr/>
        </p:nvSpPr>
        <p:spPr>
          <a:xfrm>
            <a:off x="8340366" y="1534781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50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FD3E48-7526-4BB2-BB7D-A4A86A479130}"/>
              </a:ext>
            </a:extLst>
          </p:cNvPr>
          <p:cNvSpPr txBox="1"/>
          <p:nvPr/>
        </p:nvSpPr>
        <p:spPr>
          <a:xfrm>
            <a:off x="1245704" y="2578598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can draw a place value grid to help you see which is the smallest.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6A2131-F9BA-444C-BF80-0DA2C680A412}"/>
              </a:ext>
            </a:extLst>
          </p:cNvPr>
          <p:cNvSpPr txBox="1"/>
          <p:nvPr/>
        </p:nvSpPr>
        <p:spPr>
          <a:xfrm>
            <a:off x="1245705" y="3192663"/>
            <a:ext cx="342183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75 is bigger than 60 and 50.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5B53B5-C22E-4020-BD8B-98332E8832D8}"/>
              </a:ext>
            </a:extLst>
          </p:cNvPr>
          <p:cNvSpPr txBox="1"/>
          <p:nvPr/>
        </p:nvSpPr>
        <p:spPr>
          <a:xfrm>
            <a:off x="4918529" y="3192662"/>
            <a:ext cx="3421830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60 is bigger than 50.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CF857F-B749-47FE-8E73-61D0654FAE43}"/>
              </a:ext>
            </a:extLst>
          </p:cNvPr>
          <p:cNvSpPr txBox="1"/>
          <p:nvPr/>
        </p:nvSpPr>
        <p:spPr>
          <a:xfrm>
            <a:off x="2199499" y="5970992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Largest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B47C51-C596-4238-BEC0-59AB9006F662}"/>
              </a:ext>
            </a:extLst>
          </p:cNvPr>
          <p:cNvSpPr txBox="1"/>
          <p:nvPr/>
        </p:nvSpPr>
        <p:spPr>
          <a:xfrm>
            <a:off x="9417464" y="5927983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Smallest</a:t>
            </a:r>
          </a:p>
        </p:txBody>
      </p:sp>
    </p:spTree>
    <p:extLst>
      <p:ext uri="{BB962C8B-B14F-4D97-AF65-F5344CB8AC3E}">
        <p14:creationId xmlns:p14="http://schemas.microsoft.com/office/powerpoint/2010/main" val="159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07407E-6 C 0.00118 0.15 0.00365 0.30024 0.0056 0.45093 L 0.0056 0.45116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" y="2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0.00277 L 0.00977 0.438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" y="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44444E-6 L -0.00378 0.43125 L -0.00378 0.4375 L -0.00378 0.43819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2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1D970C-342F-46B9-BF81-65D05C1DF255}"/>
              </a:ext>
            </a:extLst>
          </p:cNvPr>
          <p:cNvSpPr txBox="1"/>
          <p:nvPr/>
        </p:nvSpPr>
        <p:spPr>
          <a:xfrm>
            <a:off x="1027683" y="486898"/>
            <a:ext cx="8191410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Put the three times in order starting with the </a:t>
            </a:r>
            <a:r>
              <a:rPr lang="en-GB" sz="2800" b="1" dirty="0"/>
              <a:t>largest. 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42ED35-6535-4918-9346-799E0491B1A0}"/>
              </a:ext>
            </a:extLst>
          </p:cNvPr>
          <p:cNvSpPr txBox="1"/>
          <p:nvPr/>
        </p:nvSpPr>
        <p:spPr>
          <a:xfrm>
            <a:off x="2479741" y="1488992"/>
            <a:ext cx="134575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2 hours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FD76AB-1BE4-415E-858A-10869A82D571}"/>
              </a:ext>
            </a:extLst>
          </p:cNvPr>
          <p:cNvSpPr txBox="1"/>
          <p:nvPr/>
        </p:nvSpPr>
        <p:spPr>
          <a:xfrm>
            <a:off x="5641489" y="1534781"/>
            <a:ext cx="134575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3 hours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BEE67F-CFAA-4858-A3B7-57D60BA51D3B}"/>
              </a:ext>
            </a:extLst>
          </p:cNvPr>
          <p:cNvSpPr txBox="1"/>
          <p:nvPr/>
        </p:nvSpPr>
        <p:spPr>
          <a:xfrm>
            <a:off x="8340368" y="1534781"/>
            <a:ext cx="191456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2800" dirty="0"/>
              <a:t>65 minutes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FD3E48-7526-4BB2-BB7D-A4A86A479130}"/>
              </a:ext>
            </a:extLst>
          </p:cNvPr>
          <p:cNvSpPr txBox="1"/>
          <p:nvPr/>
        </p:nvSpPr>
        <p:spPr>
          <a:xfrm>
            <a:off x="1245704" y="2578598"/>
            <a:ext cx="1057523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You can draw a place value grid to help you see which is the smallest.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6A2131-F9BA-444C-BF80-0DA2C680A412}"/>
              </a:ext>
            </a:extLst>
          </p:cNvPr>
          <p:cNvSpPr txBox="1"/>
          <p:nvPr/>
        </p:nvSpPr>
        <p:spPr>
          <a:xfrm>
            <a:off x="1245705" y="3192663"/>
            <a:ext cx="342183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 hours is bigger than 2 hours and 65 minutes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5B53B5-C22E-4020-BD8B-98332E8832D8}"/>
              </a:ext>
            </a:extLst>
          </p:cNvPr>
          <p:cNvSpPr txBox="1"/>
          <p:nvPr/>
        </p:nvSpPr>
        <p:spPr>
          <a:xfrm>
            <a:off x="4918529" y="3192662"/>
            <a:ext cx="342183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 hours is bigger than 65 minutes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CF857F-B749-47FE-8E73-61D0654FAE43}"/>
              </a:ext>
            </a:extLst>
          </p:cNvPr>
          <p:cNvSpPr txBox="1"/>
          <p:nvPr/>
        </p:nvSpPr>
        <p:spPr>
          <a:xfrm>
            <a:off x="2199499" y="5970992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Largest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B47C51-C596-4238-BEC0-59AB9006F662}"/>
              </a:ext>
            </a:extLst>
          </p:cNvPr>
          <p:cNvSpPr txBox="1"/>
          <p:nvPr/>
        </p:nvSpPr>
        <p:spPr>
          <a:xfrm>
            <a:off x="9417464" y="5927983"/>
            <a:ext cx="16749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Smallest</a:t>
            </a:r>
          </a:p>
        </p:txBody>
      </p:sp>
    </p:spTree>
    <p:extLst>
      <p:ext uri="{BB962C8B-B14F-4D97-AF65-F5344CB8AC3E}">
        <p14:creationId xmlns:p14="http://schemas.microsoft.com/office/powerpoint/2010/main" val="6950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07 0.00092 L -0.27214 0.4125 " pathEditMode="relative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29 0.00949 L 0.27943 0.3882 " pathEditMode="relative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0486 L 0.00586 0.38356 " pathEditMode="relative" ptsTypes="A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{4805DCFB-A069-4B4A-8D61-7C8F06FD45C5}tf10001072</Template>
  <TotalTime>283</TotalTime>
  <Words>397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2 -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Ahmed Taher</dc:creator>
  <cp:lastModifiedBy>Laura Whitehouse</cp:lastModifiedBy>
  <cp:revision>26</cp:revision>
  <dcterms:created xsi:type="dcterms:W3CDTF">2020-05-11T20:42:16Z</dcterms:created>
  <dcterms:modified xsi:type="dcterms:W3CDTF">2020-05-21T10:49:19Z</dcterms:modified>
</cp:coreProperties>
</file>