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3" r:id="rId7"/>
    <p:sldId id="265" r:id="rId8"/>
    <p:sldId id="266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0EB2-E8A8-43C7-ADCC-9D04864D1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ED4639-1140-4BAA-A6E2-DF60B1571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21D8E-9DB7-40B8-86F9-81A65F01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3DCBE-DD1B-4CC1-A911-13337C3EE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B190D-36D8-482E-8F5F-2627DA6B2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48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EEF3D-6EF9-4EF4-90DC-38CB2B743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8E850-0A5E-4371-A4CC-536DE482D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5BE0B-50CD-41A7-9B27-BFD1201CE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BDFD9-2229-4DF5-9607-9C27F7C7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6D357-2B1E-4387-B4BA-1C8E7556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8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19B2AD-F458-4A36-B27C-A15E4A5950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86CF6-18E6-4CF0-867E-850636D72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9B9C3-49DA-4B15-BDFF-BFC7A3472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BB357-64E3-4FAD-AEFD-08617558A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DFB4F-52EC-46D4-AED2-473F48A3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7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C0674-F1E5-460F-B3B0-03C4F5825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559B2-5A02-4525-BCA9-F1A4D0D05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51DE6-0C30-42C5-B9F3-DDAE5E334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DC821-6BCC-4601-8313-4B7AA2D3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5DBFE-FC9E-4B90-9005-6ECD5E6AB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32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DB7C3-FD3D-4DF2-BF96-281AE902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0A244-D309-4860-BA96-C641B660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28967-EABC-48E1-9D98-416D7F78D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55ABE-FD0D-4985-936D-528880C9B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5B029-1BEB-44FB-923D-AB630362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41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94564-AB07-4C3E-BE66-6EA11EBF9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A1E5D-6D14-427F-B331-4E88FBD63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74911-3B84-4BF7-8B43-95D892799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93872-2FC5-42AC-A9BD-6132BF3A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9EDE7-EA24-4C7B-AC69-DD6E5F8B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1E1D9-450A-40BA-9962-C3025DB1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4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66D6-1846-4D2D-AB4A-C6467273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F4F01-AB3F-47E7-99C5-78A09507C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70062-8E50-46E1-AA57-05D334A17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849A7E-2BF6-4CB8-9D8B-A8F7441DB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40C3B-5637-4C65-B736-E46473CEE4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8F6518-E65B-48F7-AE40-F309D255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64E7B2-4156-4CDF-B0A1-2123071BD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013757-5C24-445A-80BC-9E648733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16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559B-CBF7-4C6F-A16B-2E729D0CE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B96254-BA68-4454-BF68-5995AA29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07D55-83A5-4304-839E-9841BC65C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CB2CF-263B-4372-A8AC-F0D2A1CFC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00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0F6AB0-53BB-4ACD-B2D4-B90368B5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37187-C3C6-4038-A86F-7962EC9D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F5AEA-5B1E-4C91-BDDF-DBC2C88C8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41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93C0C-382E-4F6F-AD37-E6D31D1F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219B1-5DC1-45E4-BEBE-79CAAF330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A739D-0C50-405C-9DA4-5E091D91A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DCC21-89C4-4D2C-A63B-BA0F6B76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5AE0B-FE07-470E-96A9-745F9302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26B61-3C64-4F84-9DA3-9AD70485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20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1372E-398D-4879-A637-B0F27702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BCC9A3-D869-4DFF-864D-5F64785CB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6C669-5FE7-442F-915D-1B4873647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1BC6B-7176-4F91-9D10-3EBBD4E3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2C77B-71DA-46BF-917D-C4D6560D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76A18-0BF9-4E75-80BD-E5DFBDF0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37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FE114-1927-4107-B91E-CDE2438D4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27911-C0C4-4C8A-B8BA-A0A44D612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F7ABD-15E5-4367-8814-0AEC514C7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3A8B-6C86-4A78-A95D-6F9EF9A0176B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8CD0B-5EC4-4C7E-A03F-5001E4A36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57C9-44B7-4F1F-89B0-1DCF77FA4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7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E5D5-8FD3-4DE7-8B02-4AB8D04075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5 English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D49AE-32F3-4D03-9BB7-9272F52CC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Reading Activity 2</a:t>
            </a:r>
          </a:p>
        </p:txBody>
      </p:sp>
    </p:spTree>
    <p:extLst>
      <p:ext uri="{BB962C8B-B14F-4D97-AF65-F5344CB8AC3E}">
        <p14:creationId xmlns:p14="http://schemas.microsoft.com/office/powerpoint/2010/main" val="393849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0A101-BA16-4276-B9E7-D177ECAE5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0596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solidFill>
                  <a:srgbClr val="00B050"/>
                </a:solidFill>
              </a:rPr>
              <a:t>You need to read the following two slides about the Rainforest animals.</a:t>
            </a:r>
            <a:br>
              <a:rPr lang="en-GB" sz="4800" dirty="0">
                <a:solidFill>
                  <a:srgbClr val="00B050"/>
                </a:solidFill>
              </a:rPr>
            </a:br>
            <a:br>
              <a:rPr lang="en-GB" sz="4800" dirty="0">
                <a:solidFill>
                  <a:srgbClr val="00B050"/>
                </a:solidFill>
              </a:rPr>
            </a:br>
            <a:r>
              <a:rPr lang="en-GB" sz="4800" dirty="0">
                <a:solidFill>
                  <a:srgbClr val="00B050"/>
                </a:solidFill>
              </a:rPr>
              <a:t>Use your green home learning book to write down any notes to help you.</a:t>
            </a:r>
          </a:p>
        </p:txBody>
      </p:sp>
    </p:spTree>
    <p:extLst>
      <p:ext uri="{BB962C8B-B14F-4D97-AF65-F5344CB8AC3E}">
        <p14:creationId xmlns:p14="http://schemas.microsoft.com/office/powerpoint/2010/main" val="3074957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51B545-D92E-460D-A2DC-6B53C425C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353" y="0"/>
            <a:ext cx="10637769" cy="685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04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138AF4-BD8D-4D26-B179-B7570F89B9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22" y="19862"/>
            <a:ext cx="10689026" cy="685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4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B55B9-6CBC-4C68-B3C9-2BCBA9E96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Today you are going to use your tick box table and the information from yesterday to answer some questions.</a:t>
            </a:r>
          </a:p>
        </p:txBody>
      </p:sp>
    </p:spTree>
    <p:extLst>
      <p:ext uri="{BB962C8B-B14F-4D97-AF65-F5344CB8AC3E}">
        <p14:creationId xmlns:p14="http://schemas.microsoft.com/office/powerpoint/2010/main" val="27186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EA8E21-F951-419D-AEBD-18A299C73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73" y="254827"/>
            <a:ext cx="10665053" cy="599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853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1B5E1-BCB3-4028-81EC-30C4AFAC2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15F3B-25FE-4455-A34E-ABF9F876B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Why has the writer put the information in boxes?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What does the anteater use to help it eat?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Do you think all birds pick and peel fruit in the same way that a toucan does?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Why do you think that the ocelot has a spotted coat?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Why is a table like that above a good way to present information?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How do you think that the howler monkey got its name?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Why do you think that the ocelot hunts at night?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97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B0F5E-E59B-45F9-9DB1-C59C00572A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400134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1B5E1-BCB3-4028-81EC-30C4AFAC2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15F3B-25FE-4455-A34E-ABF9F876B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382" y="1414806"/>
            <a:ext cx="11764618" cy="54431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Why has the writer put the information in boxes? </a:t>
            </a:r>
            <a:br>
              <a:rPr lang="en-GB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dirty="0"/>
              <a:t>To make it easier to read.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What does the anteater use to help it eat?</a:t>
            </a:r>
            <a:br>
              <a:rPr lang="en-GB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dirty="0"/>
              <a:t>It uses it’s long tongue.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Do you think all birds pick and peel fruit in the same way that a toucan does?</a:t>
            </a:r>
            <a:br>
              <a:rPr lang="en-GB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dirty="0"/>
              <a:t>No some birds eat fish, seeds, insects etc.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Why do you think that the ocelot has a spotted coat?</a:t>
            </a:r>
            <a:br>
              <a:rPr lang="en-GB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dirty="0"/>
              <a:t>It acts as a camouflage, in the same way as a tiger’s coat.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Why is a table like that above a good way to present information? </a:t>
            </a:r>
            <a:br>
              <a:rPr lang="en-GB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dirty="0"/>
              <a:t>Easy to find information.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How do you think that the howler monkey got its name?</a:t>
            </a:r>
          </a:p>
          <a:p>
            <a:pPr marL="0" indent="0">
              <a:buNone/>
            </a:pPr>
            <a:r>
              <a:rPr lang="en-GB" b="1" dirty="0"/>
              <a:t>From its really loud call that can be heard for mile.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Why do you think that the ocelot hunts at night?</a:t>
            </a:r>
          </a:p>
          <a:p>
            <a:pPr marL="0" indent="0">
              <a:buNone/>
            </a:pPr>
            <a:r>
              <a:rPr lang="en-GB" b="1" dirty="0"/>
              <a:t>Darkness enables it to creep up and surprise its prey. 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304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140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Week 5 English 3</vt:lpstr>
      <vt:lpstr>You need to read the following two slides about the Rainforest animals.  Use your green home learning book to write down any notes to help you.</vt:lpstr>
      <vt:lpstr>PowerPoint Presentation</vt:lpstr>
      <vt:lpstr>PowerPoint Presentation</vt:lpstr>
      <vt:lpstr>Today you are going to use your tick box table and the information from yesterday to answer some questions.</vt:lpstr>
      <vt:lpstr>PowerPoint Presentation</vt:lpstr>
      <vt:lpstr>Questions</vt:lpstr>
      <vt:lpstr>Answers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 English 2</dc:title>
  <dc:creator>Hannah Joiner</dc:creator>
  <cp:lastModifiedBy>Jay Lacey</cp:lastModifiedBy>
  <cp:revision>4</cp:revision>
  <dcterms:created xsi:type="dcterms:W3CDTF">2020-05-11T10:38:37Z</dcterms:created>
  <dcterms:modified xsi:type="dcterms:W3CDTF">2020-05-14T10:08:29Z</dcterms:modified>
</cp:coreProperties>
</file>