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61" r:id="rId6"/>
    <p:sldId id="264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60EB2-E8A8-43C7-ADCC-9D04864D13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ED4639-1140-4BAA-A6E2-DF60B1571D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F21D8E-9DB7-40B8-86F9-81A65F012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3A8B-6C86-4A78-A95D-6F9EF9A0176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93DCBE-DD1B-4CC1-A911-13337C3EE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B190D-36D8-482E-8F5F-2627DA6B2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488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EEF3D-6EF9-4EF4-90DC-38CB2B743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28E850-0A5E-4371-A4CC-536DE482D4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85BE0B-50CD-41A7-9B27-BFD1201CE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3A8B-6C86-4A78-A95D-6F9EF9A0176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5BDFD9-2229-4DF5-9607-9C27F7C74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06D357-2B1E-4387-B4BA-1C8E75563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874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19B2AD-F458-4A36-B27C-A15E4A5950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B86CF6-18E6-4CF0-867E-850636D729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E9B9C3-49DA-4B15-BDFF-BFC7A3472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3A8B-6C86-4A78-A95D-6F9EF9A0176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3BB357-64E3-4FAD-AEFD-08617558A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DFB4F-52EC-46D4-AED2-473F48A3A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273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C0674-F1E5-460F-B3B0-03C4F5825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559B2-5A02-4525-BCA9-F1A4D0D05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A51DE6-0C30-42C5-B9F3-DDAE5E334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3A8B-6C86-4A78-A95D-6F9EF9A0176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ADC821-6BCC-4601-8313-4B7AA2D3B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E5DBFE-FC9E-4B90-9005-6ECD5E6AB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327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DB7C3-FD3D-4DF2-BF96-281AE9029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30A244-D309-4860-BA96-C641B6609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28967-EABC-48E1-9D98-416D7F78D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3A8B-6C86-4A78-A95D-6F9EF9A0176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55ABE-FD0D-4985-936D-528880C9B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55B029-1BEB-44FB-923D-AB630362C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411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94564-AB07-4C3E-BE66-6EA11EBF9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A1E5D-6D14-427F-B331-4E88FBD634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974911-3B84-4BF7-8B43-95D892799F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793872-2FC5-42AC-A9BD-6132BF3AB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3A8B-6C86-4A78-A95D-6F9EF9A0176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09EDE7-EA24-4C7B-AC69-DD6E5F8B1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51E1D9-450A-40BA-9962-C3025DB19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242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66D6-1846-4D2D-AB4A-C6467273A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9F4F01-AB3F-47E7-99C5-78A09507CA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770062-8E50-46E1-AA57-05D334A17E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849A7E-2BF6-4CB8-9D8B-A8F7441DB8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740C3B-5637-4C65-B736-E46473CEE4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8F6518-E65B-48F7-AE40-F309D2551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3A8B-6C86-4A78-A95D-6F9EF9A0176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64E7B2-4156-4CDF-B0A1-2123071BD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013757-5C24-445A-80BC-9E6487339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160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E559B-CBF7-4C6F-A16B-2E729D0CE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B96254-BA68-4454-BF68-5995AA290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3A8B-6C86-4A78-A95D-6F9EF9A0176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E07D55-83A5-4304-839E-9841BC65C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FCB2CF-263B-4372-A8AC-F0D2A1CFC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005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0F6AB0-53BB-4ACD-B2D4-B90368B5A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3A8B-6C86-4A78-A95D-6F9EF9A0176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637187-C3C6-4038-A86F-7962EC9D1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7F5AEA-5B1E-4C91-BDDF-DBC2C88C8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417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93C0C-382E-4F6F-AD37-E6D31D1F7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219B1-5DC1-45E4-BEBE-79CAAF330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DA739D-0C50-405C-9DA4-5E091D91A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8DCC21-89C4-4D2C-A63B-BA0F6B76A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3A8B-6C86-4A78-A95D-6F9EF9A0176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95AE0B-FE07-470E-96A9-745F93023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B26B61-3C64-4F84-9DA3-9AD70485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3205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1372E-398D-4879-A637-B0F27702B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BCC9A3-D869-4DFF-864D-5F64785CBC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56C669-5FE7-442F-915D-1B4873647E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21BC6B-7176-4F91-9D10-3EBBD4E38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3A8B-6C86-4A78-A95D-6F9EF9A0176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62C77B-71DA-46BF-917D-C4D6560DE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276A18-0BF9-4E75-80BD-E5DFBDF0A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370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4FE114-1927-4107-B91E-CDE2438D4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C27911-C0C4-4C8A-B8BA-A0A44D6125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2F7ABD-15E5-4367-8814-0AEC514C73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63A8B-6C86-4A78-A95D-6F9EF9A0176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8CD0B-5EC4-4C7E-A03F-5001E4A360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957C9-44B7-4F1F-89B0-1DCF77FA45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778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9E5D5-8FD3-4DE7-8B02-4AB8D04075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Week 5 English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9D49AE-32F3-4D03-9BB7-9272F52CC5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Reading Activity 1</a:t>
            </a:r>
          </a:p>
        </p:txBody>
      </p:sp>
    </p:spTree>
    <p:extLst>
      <p:ext uri="{BB962C8B-B14F-4D97-AF65-F5344CB8AC3E}">
        <p14:creationId xmlns:p14="http://schemas.microsoft.com/office/powerpoint/2010/main" val="3938494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0A101-BA16-4276-B9E7-D177ECAE5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0596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GB" sz="4800" dirty="0">
                <a:solidFill>
                  <a:srgbClr val="00B050"/>
                </a:solidFill>
              </a:rPr>
              <a:t>You need to read the following two slides about the Rainforest animals.</a:t>
            </a:r>
            <a:br>
              <a:rPr lang="en-GB" sz="4800" dirty="0">
                <a:solidFill>
                  <a:srgbClr val="00B050"/>
                </a:solidFill>
              </a:rPr>
            </a:br>
            <a:br>
              <a:rPr lang="en-GB" sz="4800" dirty="0">
                <a:solidFill>
                  <a:srgbClr val="00B050"/>
                </a:solidFill>
              </a:rPr>
            </a:br>
            <a:r>
              <a:rPr lang="en-GB" sz="4800" dirty="0">
                <a:solidFill>
                  <a:srgbClr val="00B050"/>
                </a:solidFill>
              </a:rPr>
              <a:t>Use your green home learning book to write down any notes to help you.</a:t>
            </a:r>
          </a:p>
        </p:txBody>
      </p:sp>
    </p:spTree>
    <p:extLst>
      <p:ext uri="{BB962C8B-B14F-4D97-AF65-F5344CB8AC3E}">
        <p14:creationId xmlns:p14="http://schemas.microsoft.com/office/powerpoint/2010/main" val="3074957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651B545-D92E-460D-A2DC-6B53C425C3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353" y="0"/>
            <a:ext cx="10637769" cy="6851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043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7138AF4-BD8D-4D26-B179-B7570F89B9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322" y="19862"/>
            <a:ext cx="10689026" cy="6855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242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B55B9-6CBC-4C68-B3C9-2BCBA9E96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rgbClr val="00B050"/>
                </a:solidFill>
              </a:rPr>
              <a:t>Today you are going to fill out the table by ticking in the correct box.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7E39F5-8D7A-4881-87D4-6EC454B6DA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1506" y="2036554"/>
            <a:ext cx="7616076" cy="4284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61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95A26-44E3-4D25-8BC5-F66AD9015E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rgbClr val="00B050"/>
                </a:solidFill>
              </a:rPr>
              <a:t>Answers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EB0773-CF28-4811-8ED6-1F64D78A21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0195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6EA8E21-F951-419D-AEBD-18A299C735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4095" y="1200428"/>
            <a:ext cx="7923809" cy="44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853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37</Words>
  <Application>Microsoft Office PowerPoint</Application>
  <PresentationFormat>Widescreen</PresentationFormat>
  <Paragraphs>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Week 5 English 2</vt:lpstr>
      <vt:lpstr>You need to read the following two slides about the Rainforest animals.  Use your green home learning book to write down any notes to help you.</vt:lpstr>
      <vt:lpstr>PowerPoint Presentation</vt:lpstr>
      <vt:lpstr>PowerPoint Presentation</vt:lpstr>
      <vt:lpstr>Today you are going to fill out the table by ticking in the correct box.</vt:lpstr>
      <vt:lpstr>Answers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5 English 2</dc:title>
  <dc:creator>Hannah Joiner</dc:creator>
  <cp:lastModifiedBy>Hannah Joiner</cp:lastModifiedBy>
  <cp:revision>2</cp:revision>
  <dcterms:created xsi:type="dcterms:W3CDTF">2020-05-11T10:38:37Z</dcterms:created>
  <dcterms:modified xsi:type="dcterms:W3CDTF">2020-05-11T10:49:27Z</dcterms:modified>
</cp:coreProperties>
</file>