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4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Joiner" initials="HJ" lastIdx="1" clrIdx="0">
    <p:extLst>
      <p:ext uri="{19B8F6BF-5375-455C-9EA6-DF929625EA0E}">
        <p15:presenceInfo xmlns:p15="http://schemas.microsoft.com/office/powerpoint/2012/main" userId="S-1-5-21-350061025-2395645628-3419119869-16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80005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93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70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79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62956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45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50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3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87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335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264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2CE6F1D-B90A-4556-8708-8088FC77C43A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94F0164-2663-46F2-A7FE-DD79F88F181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740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5575-AC80-4BE7-AC28-948D4584D7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Maths Week 4 Lesson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13940C-EE3E-4B05-B1F8-0A8B020170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Find start and end times</a:t>
            </a:r>
          </a:p>
        </p:txBody>
      </p:sp>
    </p:spTree>
    <p:extLst>
      <p:ext uri="{BB962C8B-B14F-4D97-AF65-F5344CB8AC3E}">
        <p14:creationId xmlns:p14="http://schemas.microsoft.com/office/powerpoint/2010/main" val="166608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7AD1A0-E01E-4089-827F-F19BBA281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07" t="4648" r="21628" b="11804"/>
          <a:stretch/>
        </p:blipFill>
        <p:spPr>
          <a:xfrm>
            <a:off x="1434516" y="203433"/>
            <a:ext cx="8519656" cy="645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42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5575-AC80-4BE7-AC28-948D4584D7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Answers!</a:t>
            </a:r>
          </a:p>
        </p:txBody>
      </p:sp>
    </p:spTree>
    <p:extLst>
      <p:ext uri="{BB962C8B-B14F-4D97-AF65-F5344CB8AC3E}">
        <p14:creationId xmlns:p14="http://schemas.microsoft.com/office/powerpoint/2010/main" val="2123116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F910B5-E9ED-4FA5-8200-6BF0573CD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07" t="5260" r="21147" b="12049"/>
          <a:stretch/>
        </p:blipFill>
        <p:spPr>
          <a:xfrm>
            <a:off x="1484852" y="166171"/>
            <a:ext cx="8774884" cy="65256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A5FA8E-6C02-41A3-AD32-62CCA2ED1FF3}"/>
              </a:ext>
            </a:extLst>
          </p:cNvPr>
          <p:cNvSpPr txBox="1"/>
          <p:nvPr/>
        </p:nvSpPr>
        <p:spPr>
          <a:xfrm>
            <a:off x="1853966" y="5612235"/>
            <a:ext cx="187074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400" dirty="0"/>
              <a:t>15:35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46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DB2693-A6DF-4796-8F76-C5FF485CB2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07" t="5016" r="21491" b="12049"/>
          <a:stretch/>
        </p:blipFill>
        <p:spPr>
          <a:xfrm>
            <a:off x="1988191" y="343949"/>
            <a:ext cx="7583648" cy="56877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E53BCB-53E2-4773-A3E7-9977076D9028}"/>
              </a:ext>
            </a:extLst>
          </p:cNvPr>
          <p:cNvSpPr txBox="1"/>
          <p:nvPr/>
        </p:nvSpPr>
        <p:spPr>
          <a:xfrm>
            <a:off x="1853966" y="5612235"/>
            <a:ext cx="187074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400" dirty="0"/>
              <a:t>16:55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053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B0F6CB-2EF7-4A35-B271-BE8080757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14" t="6115" r="21216" b="12416"/>
          <a:stretch/>
        </p:blipFill>
        <p:spPr>
          <a:xfrm>
            <a:off x="1481237" y="274739"/>
            <a:ext cx="8572390" cy="63085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7BAE01-0870-4F60-8F87-1BF77C2783DE}"/>
              </a:ext>
            </a:extLst>
          </p:cNvPr>
          <p:cNvSpPr txBox="1"/>
          <p:nvPr/>
        </p:nvSpPr>
        <p:spPr>
          <a:xfrm>
            <a:off x="1853966" y="5612235"/>
            <a:ext cx="187074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400" dirty="0"/>
              <a:t>12:53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500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5D08E9-3393-45CB-BD8D-2D581E4ECC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38" t="5872" r="20872" b="11559"/>
          <a:stretch/>
        </p:blipFill>
        <p:spPr>
          <a:xfrm>
            <a:off x="1216404" y="207628"/>
            <a:ext cx="8723953" cy="64427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642840-81ED-4DC3-8025-6E9C5DD2CC09}"/>
              </a:ext>
            </a:extLst>
          </p:cNvPr>
          <p:cNvSpPr txBox="1"/>
          <p:nvPr/>
        </p:nvSpPr>
        <p:spPr>
          <a:xfrm>
            <a:off x="1853966" y="5612235"/>
            <a:ext cx="187074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400" dirty="0"/>
              <a:t>13:15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595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7AD1A0-E01E-4089-827F-F19BBA281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07" t="4648" r="21628" b="11804"/>
          <a:stretch/>
        </p:blipFill>
        <p:spPr>
          <a:xfrm>
            <a:off x="1434516" y="203433"/>
            <a:ext cx="8519656" cy="64511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E29165-1CFA-4350-8D72-8F3A7BF3384B}"/>
              </a:ext>
            </a:extLst>
          </p:cNvPr>
          <p:cNvSpPr txBox="1"/>
          <p:nvPr/>
        </p:nvSpPr>
        <p:spPr>
          <a:xfrm>
            <a:off x="1853966" y="5612235"/>
            <a:ext cx="187074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400"/>
              <a:t>16:57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856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D5604-DB78-45BB-8EAF-E0426000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recap yesterday’s lesson….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C4929-2ACF-474D-9D15-1BD5523B0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313" y="1949255"/>
            <a:ext cx="1867360" cy="10560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5723CB-4747-4FA4-9B35-39D5A55F2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028278"/>
            <a:ext cx="2156566" cy="121955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959BA4-367E-420C-A775-A1E609D7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774988"/>
              </p:ext>
            </p:extLst>
          </p:nvPr>
        </p:nvGraphicFramePr>
        <p:xfrm>
          <a:off x="4059923" y="1831202"/>
          <a:ext cx="7931092" cy="883920"/>
        </p:xfrm>
        <a:graphic>
          <a:graphicData uri="http://schemas.openxmlformats.org/drawingml/2006/table">
            <a:tbl>
              <a:tblPr/>
              <a:tblGrid>
                <a:gridCol w="7931092">
                  <a:extLst>
                    <a:ext uri="{9D8B030D-6E8A-4147-A177-3AD203B41FA5}">
                      <a16:colId xmlns:a16="http://schemas.microsoft.com/office/drawing/2014/main" val="16641774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On Saturday Daisy swam her mile challenge. She started at 12:30 and finished at 14:05.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8852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E0FE83-8D60-4D57-A16E-63BE823AD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422276"/>
              </p:ext>
            </p:extLst>
          </p:nvPr>
        </p:nvGraphicFramePr>
        <p:xfrm>
          <a:off x="4420997" y="4142879"/>
          <a:ext cx="6773411" cy="1280160"/>
        </p:xfrm>
        <a:graphic>
          <a:graphicData uri="http://schemas.openxmlformats.org/drawingml/2006/table">
            <a:tbl>
              <a:tblPr/>
              <a:tblGrid>
                <a:gridCol w="6773411">
                  <a:extLst>
                    <a:ext uri="{9D8B030D-6E8A-4147-A177-3AD203B41FA5}">
                      <a16:colId xmlns:a16="http://schemas.microsoft.com/office/drawing/2014/main" val="9707429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On Wednesday Daisy swam her mile challenge again. She started at 11:00 and finished at 13:35.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48081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58E4857-F878-4F5B-BB79-7B0B1522C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401214"/>
              </p:ext>
            </p:extLst>
          </p:nvPr>
        </p:nvGraphicFramePr>
        <p:xfrm>
          <a:off x="386513" y="608139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1169689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Which day did Daisy swim her challenge the quickest? Saturday or Wednesday?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146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29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D5604-DB78-45BB-8EAF-E0426000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recap yesterday’s lesson….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C4929-2ACF-474D-9D15-1BD5523B0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400" y="1900120"/>
            <a:ext cx="1586723" cy="8973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5723CB-4747-4FA4-9B35-39D5A55F2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400" y="4147940"/>
            <a:ext cx="1903991" cy="107672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F959BA4-367E-420C-A775-A1E609D76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360974"/>
              </p:ext>
            </p:extLst>
          </p:nvPr>
        </p:nvGraphicFramePr>
        <p:xfrm>
          <a:off x="4059923" y="1831202"/>
          <a:ext cx="7931092" cy="883920"/>
        </p:xfrm>
        <a:graphic>
          <a:graphicData uri="http://schemas.openxmlformats.org/drawingml/2006/table">
            <a:tbl>
              <a:tblPr/>
              <a:tblGrid>
                <a:gridCol w="7931092">
                  <a:extLst>
                    <a:ext uri="{9D8B030D-6E8A-4147-A177-3AD203B41FA5}">
                      <a16:colId xmlns:a16="http://schemas.microsoft.com/office/drawing/2014/main" val="16641774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On Saturday Daisy swam her mile challenge in 1 hour and 35 minutes.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88528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E0FE83-8D60-4D57-A16E-63BE823AD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712905"/>
              </p:ext>
            </p:extLst>
          </p:nvPr>
        </p:nvGraphicFramePr>
        <p:xfrm>
          <a:off x="4420997" y="4142879"/>
          <a:ext cx="6773411" cy="883920"/>
        </p:xfrm>
        <a:graphic>
          <a:graphicData uri="http://schemas.openxmlformats.org/drawingml/2006/table">
            <a:tbl>
              <a:tblPr/>
              <a:tblGrid>
                <a:gridCol w="6773411">
                  <a:extLst>
                    <a:ext uri="{9D8B030D-6E8A-4147-A177-3AD203B41FA5}">
                      <a16:colId xmlns:a16="http://schemas.microsoft.com/office/drawing/2014/main" val="9707429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6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On Wednesday Daisy swam her mile challenge in 2 hours and 35 minutes.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48081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58E4857-F878-4F5B-BB79-7B0B1522C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10899"/>
              </p:ext>
            </p:extLst>
          </p:nvPr>
        </p:nvGraphicFramePr>
        <p:xfrm>
          <a:off x="386513" y="608139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1169689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She was quicker on Saturday because on the Wednesday she was on hour slower.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146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88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7C6F0B-0E98-4E75-8668-4D6C64B4A5E6}"/>
              </a:ext>
            </a:extLst>
          </p:cNvPr>
          <p:cNvSpPr txBox="1"/>
          <p:nvPr/>
        </p:nvSpPr>
        <p:spPr>
          <a:xfrm>
            <a:off x="3233531" y="278296"/>
            <a:ext cx="5101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You can use a time line to help find the end times.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C91A29-D666-424D-9747-5DB7CE25D385}"/>
              </a:ext>
            </a:extLst>
          </p:cNvPr>
          <p:cNvSpPr txBox="1"/>
          <p:nvPr/>
        </p:nvSpPr>
        <p:spPr>
          <a:xfrm>
            <a:off x="994667" y="894522"/>
            <a:ext cx="324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Start at 14:00 lasts 50 minutes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CA40C1-1B88-4A9A-9C58-7D2F43856059}"/>
              </a:ext>
            </a:extLst>
          </p:cNvPr>
          <p:cNvCxnSpPr>
            <a:cxnSpLocks/>
          </p:cNvCxnSpPr>
          <p:nvPr/>
        </p:nvCxnSpPr>
        <p:spPr>
          <a:xfrm>
            <a:off x="1113183" y="2107096"/>
            <a:ext cx="104029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1C7FFE3-63B0-4746-9270-B1272437011A}"/>
              </a:ext>
            </a:extLst>
          </p:cNvPr>
          <p:cNvSpPr txBox="1"/>
          <p:nvPr/>
        </p:nvSpPr>
        <p:spPr>
          <a:xfrm>
            <a:off x="994666" y="2353990"/>
            <a:ext cx="130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Start 14:00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BA942E4-BF23-4D32-AC8B-20CDB6A68A90}"/>
              </a:ext>
            </a:extLst>
          </p:cNvPr>
          <p:cNvSpPr/>
          <p:nvPr/>
        </p:nvSpPr>
        <p:spPr>
          <a:xfrm>
            <a:off x="1325217" y="1272209"/>
            <a:ext cx="5486400" cy="808382"/>
          </a:xfrm>
          <a:custGeom>
            <a:avLst/>
            <a:gdLst>
              <a:gd name="connsiteX0" fmla="*/ 0 w 5486400"/>
              <a:gd name="connsiteY0" fmla="*/ 781878 h 808382"/>
              <a:gd name="connsiteX1" fmla="*/ 119270 w 5486400"/>
              <a:gd name="connsiteY1" fmla="*/ 689113 h 808382"/>
              <a:gd name="connsiteX2" fmla="*/ 212035 w 5486400"/>
              <a:gd name="connsiteY2" fmla="*/ 596348 h 808382"/>
              <a:gd name="connsiteX3" fmla="*/ 238540 w 5486400"/>
              <a:gd name="connsiteY3" fmla="*/ 569843 h 808382"/>
              <a:gd name="connsiteX4" fmla="*/ 278296 w 5486400"/>
              <a:gd name="connsiteY4" fmla="*/ 556591 h 808382"/>
              <a:gd name="connsiteX5" fmla="*/ 371061 w 5486400"/>
              <a:gd name="connsiteY5" fmla="*/ 463826 h 808382"/>
              <a:gd name="connsiteX6" fmla="*/ 410818 w 5486400"/>
              <a:gd name="connsiteY6" fmla="*/ 424069 h 808382"/>
              <a:gd name="connsiteX7" fmla="*/ 463826 w 5486400"/>
              <a:gd name="connsiteY7" fmla="*/ 410817 h 808382"/>
              <a:gd name="connsiteX8" fmla="*/ 516835 w 5486400"/>
              <a:gd name="connsiteY8" fmla="*/ 384313 h 808382"/>
              <a:gd name="connsiteX9" fmla="*/ 556592 w 5486400"/>
              <a:gd name="connsiteY9" fmla="*/ 371061 h 808382"/>
              <a:gd name="connsiteX10" fmla="*/ 649357 w 5486400"/>
              <a:gd name="connsiteY10" fmla="*/ 318052 h 808382"/>
              <a:gd name="connsiteX11" fmla="*/ 689113 w 5486400"/>
              <a:gd name="connsiteY11" fmla="*/ 291548 h 808382"/>
              <a:gd name="connsiteX12" fmla="*/ 742122 w 5486400"/>
              <a:gd name="connsiteY12" fmla="*/ 265043 h 808382"/>
              <a:gd name="connsiteX13" fmla="*/ 834887 w 5486400"/>
              <a:gd name="connsiteY13" fmla="*/ 225287 h 808382"/>
              <a:gd name="connsiteX14" fmla="*/ 861392 w 5486400"/>
              <a:gd name="connsiteY14" fmla="*/ 198782 h 808382"/>
              <a:gd name="connsiteX15" fmla="*/ 940905 w 5486400"/>
              <a:gd name="connsiteY15" fmla="*/ 185530 h 808382"/>
              <a:gd name="connsiteX16" fmla="*/ 1007166 w 5486400"/>
              <a:gd name="connsiteY16" fmla="*/ 159026 h 808382"/>
              <a:gd name="connsiteX17" fmla="*/ 1179444 w 5486400"/>
              <a:gd name="connsiteY17" fmla="*/ 119269 h 808382"/>
              <a:gd name="connsiteX18" fmla="*/ 1298713 w 5486400"/>
              <a:gd name="connsiteY18" fmla="*/ 92765 h 808382"/>
              <a:gd name="connsiteX19" fmla="*/ 1683026 w 5486400"/>
              <a:gd name="connsiteY19" fmla="*/ 79513 h 808382"/>
              <a:gd name="connsiteX20" fmla="*/ 2451653 w 5486400"/>
              <a:gd name="connsiteY20" fmla="*/ 53008 h 808382"/>
              <a:gd name="connsiteX21" fmla="*/ 2531166 w 5486400"/>
              <a:gd name="connsiteY21" fmla="*/ 39756 h 808382"/>
              <a:gd name="connsiteX22" fmla="*/ 2637183 w 5486400"/>
              <a:gd name="connsiteY22" fmla="*/ 26504 h 808382"/>
              <a:gd name="connsiteX23" fmla="*/ 2676940 w 5486400"/>
              <a:gd name="connsiteY23" fmla="*/ 13252 h 808382"/>
              <a:gd name="connsiteX24" fmla="*/ 3154018 w 5486400"/>
              <a:gd name="connsiteY24" fmla="*/ 0 h 808382"/>
              <a:gd name="connsiteX25" fmla="*/ 3988905 w 5486400"/>
              <a:gd name="connsiteY25" fmla="*/ 13252 h 808382"/>
              <a:gd name="connsiteX26" fmla="*/ 4055166 w 5486400"/>
              <a:gd name="connsiteY26" fmla="*/ 26504 h 808382"/>
              <a:gd name="connsiteX27" fmla="*/ 4174435 w 5486400"/>
              <a:gd name="connsiteY27" fmla="*/ 39756 h 808382"/>
              <a:gd name="connsiteX28" fmla="*/ 4373218 w 5486400"/>
              <a:gd name="connsiteY28" fmla="*/ 66261 h 808382"/>
              <a:gd name="connsiteX29" fmla="*/ 4412974 w 5486400"/>
              <a:gd name="connsiteY29" fmla="*/ 92765 h 808382"/>
              <a:gd name="connsiteX30" fmla="*/ 4465983 w 5486400"/>
              <a:gd name="connsiteY30" fmla="*/ 106017 h 808382"/>
              <a:gd name="connsiteX31" fmla="*/ 4518992 w 5486400"/>
              <a:gd name="connsiteY31" fmla="*/ 132521 h 808382"/>
              <a:gd name="connsiteX32" fmla="*/ 4585253 w 5486400"/>
              <a:gd name="connsiteY32" fmla="*/ 185530 h 808382"/>
              <a:gd name="connsiteX33" fmla="*/ 4664766 w 5486400"/>
              <a:gd name="connsiteY33" fmla="*/ 212034 h 808382"/>
              <a:gd name="connsiteX34" fmla="*/ 4784035 w 5486400"/>
              <a:gd name="connsiteY34" fmla="*/ 265043 h 808382"/>
              <a:gd name="connsiteX35" fmla="*/ 4863548 w 5486400"/>
              <a:gd name="connsiteY35" fmla="*/ 318052 h 808382"/>
              <a:gd name="connsiteX36" fmla="*/ 4903305 w 5486400"/>
              <a:gd name="connsiteY36" fmla="*/ 344556 h 808382"/>
              <a:gd name="connsiteX37" fmla="*/ 4956313 w 5486400"/>
              <a:gd name="connsiteY37" fmla="*/ 371061 h 808382"/>
              <a:gd name="connsiteX38" fmla="*/ 5049079 w 5486400"/>
              <a:gd name="connsiteY38" fmla="*/ 410817 h 808382"/>
              <a:gd name="connsiteX39" fmla="*/ 5088835 w 5486400"/>
              <a:gd name="connsiteY39" fmla="*/ 437321 h 808382"/>
              <a:gd name="connsiteX40" fmla="*/ 5115340 w 5486400"/>
              <a:gd name="connsiteY40" fmla="*/ 463826 h 808382"/>
              <a:gd name="connsiteX41" fmla="*/ 5168348 w 5486400"/>
              <a:gd name="connsiteY41" fmla="*/ 490330 h 808382"/>
              <a:gd name="connsiteX42" fmla="*/ 5194853 w 5486400"/>
              <a:gd name="connsiteY42" fmla="*/ 516834 h 808382"/>
              <a:gd name="connsiteX43" fmla="*/ 5274366 w 5486400"/>
              <a:gd name="connsiteY43" fmla="*/ 556591 h 808382"/>
              <a:gd name="connsiteX44" fmla="*/ 5367131 w 5486400"/>
              <a:gd name="connsiteY44" fmla="*/ 636104 h 808382"/>
              <a:gd name="connsiteX45" fmla="*/ 5420140 w 5486400"/>
              <a:gd name="connsiteY45" fmla="*/ 702365 h 808382"/>
              <a:gd name="connsiteX46" fmla="*/ 5473148 w 5486400"/>
              <a:gd name="connsiteY46" fmla="*/ 768626 h 808382"/>
              <a:gd name="connsiteX47" fmla="*/ 5486400 w 5486400"/>
              <a:gd name="connsiteY47" fmla="*/ 808382 h 808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486400" h="808382">
                <a:moveTo>
                  <a:pt x="0" y="781878"/>
                </a:moveTo>
                <a:cubicBezTo>
                  <a:pt x="39757" y="750956"/>
                  <a:pt x="89051" y="729406"/>
                  <a:pt x="119270" y="689113"/>
                </a:cubicBezTo>
                <a:cubicBezTo>
                  <a:pt x="184058" y="602728"/>
                  <a:pt x="129577" y="665063"/>
                  <a:pt x="212035" y="596348"/>
                </a:cubicBezTo>
                <a:cubicBezTo>
                  <a:pt x="221634" y="588349"/>
                  <a:pt x="227826" y="576271"/>
                  <a:pt x="238540" y="569843"/>
                </a:cubicBezTo>
                <a:cubicBezTo>
                  <a:pt x="250518" y="562656"/>
                  <a:pt x="265044" y="561008"/>
                  <a:pt x="278296" y="556591"/>
                </a:cubicBezTo>
                <a:lnTo>
                  <a:pt x="371061" y="463826"/>
                </a:lnTo>
                <a:cubicBezTo>
                  <a:pt x="384313" y="450574"/>
                  <a:pt x="392636" y="428615"/>
                  <a:pt x="410818" y="424069"/>
                </a:cubicBezTo>
                <a:cubicBezTo>
                  <a:pt x="428487" y="419652"/>
                  <a:pt x="446772" y="417212"/>
                  <a:pt x="463826" y="410817"/>
                </a:cubicBezTo>
                <a:cubicBezTo>
                  <a:pt x="482323" y="403881"/>
                  <a:pt x="498677" y="392095"/>
                  <a:pt x="516835" y="384313"/>
                </a:cubicBezTo>
                <a:cubicBezTo>
                  <a:pt x="529675" y="378810"/>
                  <a:pt x="543340" y="375478"/>
                  <a:pt x="556592" y="371061"/>
                </a:cubicBezTo>
                <a:cubicBezTo>
                  <a:pt x="632118" y="295534"/>
                  <a:pt x="555920" y="358096"/>
                  <a:pt x="649357" y="318052"/>
                </a:cubicBezTo>
                <a:cubicBezTo>
                  <a:pt x="663996" y="311778"/>
                  <a:pt x="675285" y="299450"/>
                  <a:pt x="689113" y="291548"/>
                </a:cubicBezTo>
                <a:cubicBezTo>
                  <a:pt x="706265" y="281747"/>
                  <a:pt x="723964" y="272825"/>
                  <a:pt x="742122" y="265043"/>
                </a:cubicBezTo>
                <a:cubicBezTo>
                  <a:pt x="791598" y="243839"/>
                  <a:pt x="782143" y="260450"/>
                  <a:pt x="834887" y="225287"/>
                </a:cubicBezTo>
                <a:cubicBezTo>
                  <a:pt x="845283" y="218356"/>
                  <a:pt x="849693" y="203169"/>
                  <a:pt x="861392" y="198782"/>
                </a:cubicBezTo>
                <a:cubicBezTo>
                  <a:pt x="886551" y="189347"/>
                  <a:pt x="914401" y="189947"/>
                  <a:pt x="940905" y="185530"/>
                </a:cubicBezTo>
                <a:cubicBezTo>
                  <a:pt x="962992" y="176695"/>
                  <a:pt x="984430" y="166022"/>
                  <a:pt x="1007166" y="159026"/>
                </a:cubicBezTo>
                <a:cubicBezTo>
                  <a:pt x="1091612" y="133042"/>
                  <a:pt x="1104314" y="135964"/>
                  <a:pt x="1179444" y="119269"/>
                </a:cubicBezTo>
                <a:cubicBezTo>
                  <a:pt x="1208259" y="112866"/>
                  <a:pt x="1271536" y="94364"/>
                  <a:pt x="1298713" y="92765"/>
                </a:cubicBezTo>
                <a:cubicBezTo>
                  <a:pt x="1426672" y="85238"/>
                  <a:pt x="1554903" y="83338"/>
                  <a:pt x="1683026" y="79513"/>
                </a:cubicBezTo>
                <a:cubicBezTo>
                  <a:pt x="2378880" y="58742"/>
                  <a:pt x="1964196" y="77382"/>
                  <a:pt x="2451653" y="53008"/>
                </a:cubicBezTo>
                <a:cubicBezTo>
                  <a:pt x="2478157" y="48591"/>
                  <a:pt x="2504566" y="43556"/>
                  <a:pt x="2531166" y="39756"/>
                </a:cubicBezTo>
                <a:cubicBezTo>
                  <a:pt x="2566422" y="34719"/>
                  <a:pt x="2602143" y="32875"/>
                  <a:pt x="2637183" y="26504"/>
                </a:cubicBezTo>
                <a:cubicBezTo>
                  <a:pt x="2650927" y="24005"/>
                  <a:pt x="2662989" y="13967"/>
                  <a:pt x="2676940" y="13252"/>
                </a:cubicBezTo>
                <a:cubicBezTo>
                  <a:pt x="2835819" y="5104"/>
                  <a:pt x="2994992" y="4417"/>
                  <a:pt x="3154018" y="0"/>
                </a:cubicBezTo>
                <a:lnTo>
                  <a:pt x="3988905" y="13252"/>
                </a:lnTo>
                <a:cubicBezTo>
                  <a:pt x="4011420" y="13914"/>
                  <a:pt x="4032868" y="23319"/>
                  <a:pt x="4055166" y="26504"/>
                </a:cubicBezTo>
                <a:cubicBezTo>
                  <a:pt x="4094765" y="32161"/>
                  <a:pt x="4134708" y="35082"/>
                  <a:pt x="4174435" y="39756"/>
                </a:cubicBezTo>
                <a:cubicBezTo>
                  <a:pt x="4271507" y="51176"/>
                  <a:pt x="4280227" y="52976"/>
                  <a:pt x="4373218" y="66261"/>
                </a:cubicBezTo>
                <a:cubicBezTo>
                  <a:pt x="4386470" y="75096"/>
                  <a:pt x="4398335" y="86491"/>
                  <a:pt x="4412974" y="92765"/>
                </a:cubicBezTo>
                <a:cubicBezTo>
                  <a:pt x="4429715" y="99940"/>
                  <a:pt x="4448929" y="99622"/>
                  <a:pt x="4465983" y="106017"/>
                </a:cubicBezTo>
                <a:cubicBezTo>
                  <a:pt x="4484480" y="112953"/>
                  <a:pt x="4501322" y="123686"/>
                  <a:pt x="4518992" y="132521"/>
                </a:cubicBezTo>
                <a:cubicBezTo>
                  <a:pt x="4541023" y="154552"/>
                  <a:pt x="4555159" y="172155"/>
                  <a:pt x="4585253" y="185530"/>
                </a:cubicBezTo>
                <a:cubicBezTo>
                  <a:pt x="4610783" y="196877"/>
                  <a:pt x="4638826" y="201658"/>
                  <a:pt x="4664766" y="212034"/>
                </a:cubicBezTo>
                <a:cubicBezTo>
                  <a:pt x="4704635" y="227982"/>
                  <a:pt x="4746898" y="242761"/>
                  <a:pt x="4784035" y="265043"/>
                </a:cubicBezTo>
                <a:cubicBezTo>
                  <a:pt x="4811350" y="281432"/>
                  <a:pt x="4837044" y="300382"/>
                  <a:pt x="4863548" y="318052"/>
                </a:cubicBezTo>
                <a:cubicBezTo>
                  <a:pt x="4876800" y="326887"/>
                  <a:pt x="4889059" y="337433"/>
                  <a:pt x="4903305" y="344556"/>
                </a:cubicBezTo>
                <a:cubicBezTo>
                  <a:pt x="4920974" y="353391"/>
                  <a:pt x="4938155" y="363279"/>
                  <a:pt x="4956313" y="371061"/>
                </a:cubicBezTo>
                <a:cubicBezTo>
                  <a:pt x="5030658" y="402923"/>
                  <a:pt x="4961166" y="360582"/>
                  <a:pt x="5049079" y="410817"/>
                </a:cubicBezTo>
                <a:cubicBezTo>
                  <a:pt x="5062907" y="418719"/>
                  <a:pt x="5076398" y="427372"/>
                  <a:pt x="5088835" y="437321"/>
                </a:cubicBezTo>
                <a:cubicBezTo>
                  <a:pt x="5098592" y="445126"/>
                  <a:pt x="5104944" y="456895"/>
                  <a:pt x="5115340" y="463826"/>
                </a:cubicBezTo>
                <a:cubicBezTo>
                  <a:pt x="5131777" y="474784"/>
                  <a:pt x="5151911" y="479372"/>
                  <a:pt x="5168348" y="490330"/>
                </a:cubicBezTo>
                <a:cubicBezTo>
                  <a:pt x="5178744" y="497261"/>
                  <a:pt x="5185097" y="509029"/>
                  <a:pt x="5194853" y="516834"/>
                </a:cubicBezTo>
                <a:cubicBezTo>
                  <a:pt x="5231555" y="546196"/>
                  <a:pt x="5232372" y="542593"/>
                  <a:pt x="5274366" y="556591"/>
                </a:cubicBezTo>
                <a:cubicBezTo>
                  <a:pt x="5310335" y="580570"/>
                  <a:pt x="5341424" y="597542"/>
                  <a:pt x="5367131" y="636104"/>
                </a:cubicBezTo>
                <a:cubicBezTo>
                  <a:pt x="5448701" y="758461"/>
                  <a:pt x="5344612" y="607957"/>
                  <a:pt x="5420140" y="702365"/>
                </a:cubicBezTo>
                <a:cubicBezTo>
                  <a:pt x="5487021" y="785964"/>
                  <a:pt x="5409145" y="704620"/>
                  <a:pt x="5473148" y="768626"/>
                </a:cubicBezTo>
                <a:lnTo>
                  <a:pt x="5486400" y="80838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5D46A3-6A16-4EE1-9EC5-124EE1B6D571}"/>
              </a:ext>
            </a:extLst>
          </p:cNvPr>
          <p:cNvSpPr txBox="1"/>
          <p:nvPr/>
        </p:nvSpPr>
        <p:spPr>
          <a:xfrm>
            <a:off x="3414103" y="1624256"/>
            <a:ext cx="1546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+ 50 minutes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58A29D-B1A7-470F-84CB-9B71D1F64B6A}"/>
              </a:ext>
            </a:extLst>
          </p:cNvPr>
          <p:cNvSpPr txBox="1"/>
          <p:nvPr/>
        </p:nvSpPr>
        <p:spPr>
          <a:xfrm>
            <a:off x="6181223" y="2335840"/>
            <a:ext cx="126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End: 14:50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10A615-CFCE-4452-A134-AB7503547045}"/>
              </a:ext>
            </a:extLst>
          </p:cNvPr>
          <p:cNvSpPr txBox="1"/>
          <p:nvPr/>
        </p:nvSpPr>
        <p:spPr>
          <a:xfrm>
            <a:off x="994667" y="3628792"/>
            <a:ext cx="3001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Start 18:45 lasts 30 minutes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B4AEF1-ED0C-4F22-90FC-2C9E75F40831}"/>
              </a:ext>
            </a:extLst>
          </p:cNvPr>
          <p:cNvCxnSpPr>
            <a:cxnSpLocks/>
          </p:cNvCxnSpPr>
          <p:nvPr/>
        </p:nvCxnSpPr>
        <p:spPr>
          <a:xfrm>
            <a:off x="1017878" y="5241235"/>
            <a:ext cx="104029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EDB8FA2-B272-45D3-96F0-59DF5B1FF2F2}"/>
              </a:ext>
            </a:extLst>
          </p:cNvPr>
          <p:cNvSpPr txBox="1"/>
          <p:nvPr/>
        </p:nvSpPr>
        <p:spPr>
          <a:xfrm>
            <a:off x="813760" y="5401125"/>
            <a:ext cx="13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Start 18:45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44189D-D799-439C-9D4F-BF4466DD7C72}"/>
              </a:ext>
            </a:extLst>
          </p:cNvPr>
          <p:cNvSpPr txBox="1"/>
          <p:nvPr/>
        </p:nvSpPr>
        <p:spPr>
          <a:xfrm>
            <a:off x="2303293" y="6230250"/>
            <a:ext cx="2560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Count to the next hour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A43502-7737-491A-B9D4-089CBCB8CA8A}"/>
              </a:ext>
            </a:extLst>
          </p:cNvPr>
          <p:cNvSpPr/>
          <p:nvPr/>
        </p:nvSpPr>
        <p:spPr>
          <a:xfrm>
            <a:off x="1470991" y="4611757"/>
            <a:ext cx="2716696" cy="649356"/>
          </a:xfrm>
          <a:custGeom>
            <a:avLst/>
            <a:gdLst>
              <a:gd name="connsiteX0" fmla="*/ 0 w 2716696"/>
              <a:gd name="connsiteY0" fmla="*/ 649356 h 649356"/>
              <a:gd name="connsiteX1" fmla="*/ 53009 w 2716696"/>
              <a:gd name="connsiteY1" fmla="*/ 543339 h 649356"/>
              <a:gd name="connsiteX2" fmla="*/ 106018 w 2716696"/>
              <a:gd name="connsiteY2" fmla="*/ 450573 h 649356"/>
              <a:gd name="connsiteX3" fmla="*/ 159026 w 2716696"/>
              <a:gd name="connsiteY3" fmla="*/ 371060 h 649356"/>
              <a:gd name="connsiteX4" fmla="*/ 225287 w 2716696"/>
              <a:gd name="connsiteY4" fmla="*/ 278295 h 649356"/>
              <a:gd name="connsiteX5" fmla="*/ 251792 w 2716696"/>
              <a:gd name="connsiteY5" fmla="*/ 251791 h 649356"/>
              <a:gd name="connsiteX6" fmla="*/ 318052 w 2716696"/>
              <a:gd name="connsiteY6" fmla="*/ 172278 h 649356"/>
              <a:gd name="connsiteX7" fmla="*/ 357809 w 2716696"/>
              <a:gd name="connsiteY7" fmla="*/ 159026 h 649356"/>
              <a:gd name="connsiteX8" fmla="*/ 384313 w 2716696"/>
              <a:gd name="connsiteY8" fmla="*/ 132521 h 649356"/>
              <a:gd name="connsiteX9" fmla="*/ 490331 w 2716696"/>
              <a:gd name="connsiteY9" fmla="*/ 106017 h 649356"/>
              <a:gd name="connsiteX10" fmla="*/ 702366 w 2716696"/>
              <a:gd name="connsiteY10" fmla="*/ 66260 h 649356"/>
              <a:gd name="connsiteX11" fmla="*/ 834887 w 2716696"/>
              <a:gd name="connsiteY11" fmla="*/ 39756 h 649356"/>
              <a:gd name="connsiteX12" fmla="*/ 914400 w 2716696"/>
              <a:gd name="connsiteY12" fmla="*/ 26504 h 649356"/>
              <a:gd name="connsiteX13" fmla="*/ 954157 w 2716696"/>
              <a:gd name="connsiteY13" fmla="*/ 13252 h 649356"/>
              <a:gd name="connsiteX14" fmla="*/ 1179444 w 2716696"/>
              <a:gd name="connsiteY14" fmla="*/ 0 h 649356"/>
              <a:gd name="connsiteX15" fmla="*/ 1802296 w 2716696"/>
              <a:gd name="connsiteY15" fmla="*/ 13252 h 649356"/>
              <a:gd name="connsiteX16" fmla="*/ 1842052 w 2716696"/>
              <a:gd name="connsiteY16" fmla="*/ 26504 h 649356"/>
              <a:gd name="connsiteX17" fmla="*/ 2027583 w 2716696"/>
              <a:gd name="connsiteY17" fmla="*/ 39756 h 649356"/>
              <a:gd name="connsiteX18" fmla="*/ 2133600 w 2716696"/>
              <a:gd name="connsiteY18" fmla="*/ 66260 h 649356"/>
              <a:gd name="connsiteX19" fmla="*/ 2213113 w 2716696"/>
              <a:gd name="connsiteY19" fmla="*/ 119269 h 649356"/>
              <a:gd name="connsiteX20" fmla="*/ 2252870 w 2716696"/>
              <a:gd name="connsiteY20" fmla="*/ 145773 h 649356"/>
              <a:gd name="connsiteX21" fmla="*/ 2305879 w 2716696"/>
              <a:gd name="connsiteY21" fmla="*/ 159026 h 649356"/>
              <a:gd name="connsiteX22" fmla="*/ 2385392 w 2716696"/>
              <a:gd name="connsiteY22" fmla="*/ 212034 h 649356"/>
              <a:gd name="connsiteX23" fmla="*/ 2451652 w 2716696"/>
              <a:gd name="connsiteY23" fmla="*/ 278295 h 649356"/>
              <a:gd name="connsiteX24" fmla="*/ 2478157 w 2716696"/>
              <a:gd name="connsiteY24" fmla="*/ 304800 h 649356"/>
              <a:gd name="connsiteX25" fmla="*/ 2517913 w 2716696"/>
              <a:gd name="connsiteY25" fmla="*/ 318052 h 649356"/>
              <a:gd name="connsiteX26" fmla="*/ 2597426 w 2716696"/>
              <a:gd name="connsiteY26" fmla="*/ 371060 h 649356"/>
              <a:gd name="connsiteX27" fmla="*/ 2650435 w 2716696"/>
              <a:gd name="connsiteY27" fmla="*/ 450573 h 649356"/>
              <a:gd name="connsiteX28" fmla="*/ 2690192 w 2716696"/>
              <a:gd name="connsiteY28" fmla="*/ 516834 h 649356"/>
              <a:gd name="connsiteX29" fmla="*/ 2716696 w 2716696"/>
              <a:gd name="connsiteY29" fmla="*/ 583095 h 64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716696" h="649356">
                <a:moveTo>
                  <a:pt x="0" y="649356"/>
                </a:moveTo>
                <a:cubicBezTo>
                  <a:pt x="52189" y="518887"/>
                  <a:pt x="74" y="635976"/>
                  <a:pt x="53009" y="543339"/>
                </a:cubicBezTo>
                <a:cubicBezTo>
                  <a:pt x="120260" y="425648"/>
                  <a:pt x="41446" y="547430"/>
                  <a:pt x="106018" y="450573"/>
                </a:cubicBezTo>
                <a:cubicBezTo>
                  <a:pt x="128559" y="382950"/>
                  <a:pt x="104881" y="434229"/>
                  <a:pt x="159026" y="371060"/>
                </a:cubicBezTo>
                <a:cubicBezTo>
                  <a:pt x="270991" y="240434"/>
                  <a:pt x="141352" y="383213"/>
                  <a:pt x="225287" y="278295"/>
                </a:cubicBezTo>
                <a:cubicBezTo>
                  <a:pt x="233092" y="268539"/>
                  <a:pt x="243987" y="261547"/>
                  <a:pt x="251792" y="251791"/>
                </a:cubicBezTo>
                <a:cubicBezTo>
                  <a:pt x="279732" y="216866"/>
                  <a:pt x="277576" y="199261"/>
                  <a:pt x="318052" y="172278"/>
                </a:cubicBezTo>
                <a:cubicBezTo>
                  <a:pt x="329675" y="164529"/>
                  <a:pt x="344557" y="163443"/>
                  <a:pt x="357809" y="159026"/>
                </a:cubicBezTo>
                <a:cubicBezTo>
                  <a:pt x="366644" y="150191"/>
                  <a:pt x="373599" y="138949"/>
                  <a:pt x="384313" y="132521"/>
                </a:cubicBezTo>
                <a:cubicBezTo>
                  <a:pt x="406651" y="119118"/>
                  <a:pt x="472915" y="110767"/>
                  <a:pt x="490331" y="106017"/>
                </a:cubicBezTo>
                <a:cubicBezTo>
                  <a:pt x="654639" y="61206"/>
                  <a:pt x="474226" y="89075"/>
                  <a:pt x="702366" y="66260"/>
                </a:cubicBezTo>
                <a:cubicBezTo>
                  <a:pt x="774673" y="42158"/>
                  <a:pt x="721768" y="57159"/>
                  <a:pt x="834887" y="39756"/>
                </a:cubicBezTo>
                <a:cubicBezTo>
                  <a:pt x="861444" y="35670"/>
                  <a:pt x="888170" y="32333"/>
                  <a:pt x="914400" y="26504"/>
                </a:cubicBezTo>
                <a:cubicBezTo>
                  <a:pt x="928037" y="23474"/>
                  <a:pt x="940257" y="14642"/>
                  <a:pt x="954157" y="13252"/>
                </a:cubicBezTo>
                <a:cubicBezTo>
                  <a:pt x="1029009" y="5767"/>
                  <a:pt x="1104348" y="4417"/>
                  <a:pt x="1179444" y="0"/>
                </a:cubicBezTo>
                <a:lnTo>
                  <a:pt x="1802296" y="13252"/>
                </a:lnTo>
                <a:cubicBezTo>
                  <a:pt x="1816254" y="13810"/>
                  <a:pt x="1828179" y="24872"/>
                  <a:pt x="1842052" y="26504"/>
                </a:cubicBezTo>
                <a:cubicBezTo>
                  <a:pt x="1903629" y="33748"/>
                  <a:pt x="1965739" y="35339"/>
                  <a:pt x="2027583" y="39756"/>
                </a:cubicBezTo>
                <a:cubicBezTo>
                  <a:pt x="2045941" y="43427"/>
                  <a:pt x="2110678" y="53526"/>
                  <a:pt x="2133600" y="66260"/>
                </a:cubicBezTo>
                <a:cubicBezTo>
                  <a:pt x="2161446" y="81730"/>
                  <a:pt x="2186609" y="101599"/>
                  <a:pt x="2213113" y="119269"/>
                </a:cubicBezTo>
                <a:cubicBezTo>
                  <a:pt x="2226365" y="128104"/>
                  <a:pt x="2237418" y="141910"/>
                  <a:pt x="2252870" y="145773"/>
                </a:cubicBezTo>
                <a:lnTo>
                  <a:pt x="2305879" y="159026"/>
                </a:lnTo>
                <a:cubicBezTo>
                  <a:pt x="2332383" y="176695"/>
                  <a:pt x="2375319" y="181814"/>
                  <a:pt x="2385392" y="212034"/>
                </a:cubicBezTo>
                <a:cubicBezTo>
                  <a:pt x="2408199" y="280458"/>
                  <a:pt x="2381471" y="231507"/>
                  <a:pt x="2451652" y="278295"/>
                </a:cubicBezTo>
                <a:cubicBezTo>
                  <a:pt x="2462048" y="285226"/>
                  <a:pt x="2467443" y="298372"/>
                  <a:pt x="2478157" y="304800"/>
                </a:cubicBezTo>
                <a:cubicBezTo>
                  <a:pt x="2490135" y="311987"/>
                  <a:pt x="2505702" y="311268"/>
                  <a:pt x="2517913" y="318052"/>
                </a:cubicBezTo>
                <a:cubicBezTo>
                  <a:pt x="2545759" y="333522"/>
                  <a:pt x="2597426" y="371060"/>
                  <a:pt x="2597426" y="371060"/>
                </a:cubicBezTo>
                <a:cubicBezTo>
                  <a:pt x="2628940" y="465596"/>
                  <a:pt x="2584254" y="351300"/>
                  <a:pt x="2650435" y="450573"/>
                </a:cubicBezTo>
                <a:cubicBezTo>
                  <a:pt x="2719243" y="553786"/>
                  <a:pt x="2607652" y="434297"/>
                  <a:pt x="2690192" y="516834"/>
                </a:cubicBezTo>
                <a:cubicBezTo>
                  <a:pt x="2706567" y="565962"/>
                  <a:pt x="2697197" y="544097"/>
                  <a:pt x="2716696" y="5830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E8A933-2F40-42E5-8CC1-BB1AC6F5EA00}"/>
              </a:ext>
            </a:extLst>
          </p:cNvPr>
          <p:cNvSpPr txBox="1"/>
          <p:nvPr/>
        </p:nvSpPr>
        <p:spPr>
          <a:xfrm>
            <a:off x="2099641" y="4845397"/>
            <a:ext cx="106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+ 15 min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ECEED3-20AF-4E20-AF2F-82E6DE3AF4A2}"/>
              </a:ext>
            </a:extLst>
          </p:cNvPr>
          <p:cNvSpPr txBox="1"/>
          <p:nvPr/>
        </p:nvSpPr>
        <p:spPr>
          <a:xfrm>
            <a:off x="3414103" y="5513050"/>
            <a:ext cx="77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19:00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FD6AFF-A7A1-464E-82BA-5B9E285F1824}"/>
              </a:ext>
            </a:extLst>
          </p:cNvPr>
          <p:cNvSpPr txBox="1"/>
          <p:nvPr/>
        </p:nvSpPr>
        <p:spPr>
          <a:xfrm>
            <a:off x="5180307" y="6211669"/>
            <a:ext cx="7011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We’ve added 15 minutes but we wanted to add 30. We need to add an extra 15 minutes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A843BA0-7481-4E8F-87FF-2FE619A59137}"/>
              </a:ext>
            </a:extLst>
          </p:cNvPr>
          <p:cNvSpPr/>
          <p:nvPr/>
        </p:nvSpPr>
        <p:spPr>
          <a:xfrm>
            <a:off x="4240556" y="4551329"/>
            <a:ext cx="2716696" cy="649356"/>
          </a:xfrm>
          <a:custGeom>
            <a:avLst/>
            <a:gdLst>
              <a:gd name="connsiteX0" fmla="*/ 0 w 2716696"/>
              <a:gd name="connsiteY0" fmla="*/ 649356 h 649356"/>
              <a:gd name="connsiteX1" fmla="*/ 53009 w 2716696"/>
              <a:gd name="connsiteY1" fmla="*/ 543339 h 649356"/>
              <a:gd name="connsiteX2" fmla="*/ 106018 w 2716696"/>
              <a:gd name="connsiteY2" fmla="*/ 450573 h 649356"/>
              <a:gd name="connsiteX3" fmla="*/ 159026 w 2716696"/>
              <a:gd name="connsiteY3" fmla="*/ 371060 h 649356"/>
              <a:gd name="connsiteX4" fmla="*/ 225287 w 2716696"/>
              <a:gd name="connsiteY4" fmla="*/ 278295 h 649356"/>
              <a:gd name="connsiteX5" fmla="*/ 251792 w 2716696"/>
              <a:gd name="connsiteY5" fmla="*/ 251791 h 649356"/>
              <a:gd name="connsiteX6" fmla="*/ 318052 w 2716696"/>
              <a:gd name="connsiteY6" fmla="*/ 172278 h 649356"/>
              <a:gd name="connsiteX7" fmla="*/ 357809 w 2716696"/>
              <a:gd name="connsiteY7" fmla="*/ 159026 h 649356"/>
              <a:gd name="connsiteX8" fmla="*/ 384313 w 2716696"/>
              <a:gd name="connsiteY8" fmla="*/ 132521 h 649356"/>
              <a:gd name="connsiteX9" fmla="*/ 490331 w 2716696"/>
              <a:gd name="connsiteY9" fmla="*/ 106017 h 649356"/>
              <a:gd name="connsiteX10" fmla="*/ 702366 w 2716696"/>
              <a:gd name="connsiteY10" fmla="*/ 66260 h 649356"/>
              <a:gd name="connsiteX11" fmla="*/ 834887 w 2716696"/>
              <a:gd name="connsiteY11" fmla="*/ 39756 h 649356"/>
              <a:gd name="connsiteX12" fmla="*/ 914400 w 2716696"/>
              <a:gd name="connsiteY12" fmla="*/ 26504 h 649356"/>
              <a:gd name="connsiteX13" fmla="*/ 954157 w 2716696"/>
              <a:gd name="connsiteY13" fmla="*/ 13252 h 649356"/>
              <a:gd name="connsiteX14" fmla="*/ 1179444 w 2716696"/>
              <a:gd name="connsiteY14" fmla="*/ 0 h 649356"/>
              <a:gd name="connsiteX15" fmla="*/ 1802296 w 2716696"/>
              <a:gd name="connsiteY15" fmla="*/ 13252 h 649356"/>
              <a:gd name="connsiteX16" fmla="*/ 1842052 w 2716696"/>
              <a:gd name="connsiteY16" fmla="*/ 26504 h 649356"/>
              <a:gd name="connsiteX17" fmla="*/ 2027583 w 2716696"/>
              <a:gd name="connsiteY17" fmla="*/ 39756 h 649356"/>
              <a:gd name="connsiteX18" fmla="*/ 2133600 w 2716696"/>
              <a:gd name="connsiteY18" fmla="*/ 66260 h 649356"/>
              <a:gd name="connsiteX19" fmla="*/ 2213113 w 2716696"/>
              <a:gd name="connsiteY19" fmla="*/ 119269 h 649356"/>
              <a:gd name="connsiteX20" fmla="*/ 2252870 w 2716696"/>
              <a:gd name="connsiteY20" fmla="*/ 145773 h 649356"/>
              <a:gd name="connsiteX21" fmla="*/ 2305879 w 2716696"/>
              <a:gd name="connsiteY21" fmla="*/ 159026 h 649356"/>
              <a:gd name="connsiteX22" fmla="*/ 2385392 w 2716696"/>
              <a:gd name="connsiteY22" fmla="*/ 212034 h 649356"/>
              <a:gd name="connsiteX23" fmla="*/ 2451652 w 2716696"/>
              <a:gd name="connsiteY23" fmla="*/ 278295 h 649356"/>
              <a:gd name="connsiteX24" fmla="*/ 2478157 w 2716696"/>
              <a:gd name="connsiteY24" fmla="*/ 304800 h 649356"/>
              <a:gd name="connsiteX25" fmla="*/ 2517913 w 2716696"/>
              <a:gd name="connsiteY25" fmla="*/ 318052 h 649356"/>
              <a:gd name="connsiteX26" fmla="*/ 2597426 w 2716696"/>
              <a:gd name="connsiteY26" fmla="*/ 371060 h 649356"/>
              <a:gd name="connsiteX27" fmla="*/ 2650435 w 2716696"/>
              <a:gd name="connsiteY27" fmla="*/ 450573 h 649356"/>
              <a:gd name="connsiteX28" fmla="*/ 2690192 w 2716696"/>
              <a:gd name="connsiteY28" fmla="*/ 516834 h 649356"/>
              <a:gd name="connsiteX29" fmla="*/ 2716696 w 2716696"/>
              <a:gd name="connsiteY29" fmla="*/ 583095 h 64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716696" h="649356">
                <a:moveTo>
                  <a:pt x="0" y="649356"/>
                </a:moveTo>
                <a:cubicBezTo>
                  <a:pt x="52189" y="518887"/>
                  <a:pt x="74" y="635976"/>
                  <a:pt x="53009" y="543339"/>
                </a:cubicBezTo>
                <a:cubicBezTo>
                  <a:pt x="120260" y="425648"/>
                  <a:pt x="41446" y="547430"/>
                  <a:pt x="106018" y="450573"/>
                </a:cubicBezTo>
                <a:cubicBezTo>
                  <a:pt x="128559" y="382950"/>
                  <a:pt x="104881" y="434229"/>
                  <a:pt x="159026" y="371060"/>
                </a:cubicBezTo>
                <a:cubicBezTo>
                  <a:pt x="270991" y="240434"/>
                  <a:pt x="141352" y="383213"/>
                  <a:pt x="225287" y="278295"/>
                </a:cubicBezTo>
                <a:cubicBezTo>
                  <a:pt x="233092" y="268539"/>
                  <a:pt x="243987" y="261547"/>
                  <a:pt x="251792" y="251791"/>
                </a:cubicBezTo>
                <a:cubicBezTo>
                  <a:pt x="279732" y="216866"/>
                  <a:pt x="277576" y="199261"/>
                  <a:pt x="318052" y="172278"/>
                </a:cubicBezTo>
                <a:cubicBezTo>
                  <a:pt x="329675" y="164529"/>
                  <a:pt x="344557" y="163443"/>
                  <a:pt x="357809" y="159026"/>
                </a:cubicBezTo>
                <a:cubicBezTo>
                  <a:pt x="366644" y="150191"/>
                  <a:pt x="373599" y="138949"/>
                  <a:pt x="384313" y="132521"/>
                </a:cubicBezTo>
                <a:cubicBezTo>
                  <a:pt x="406651" y="119118"/>
                  <a:pt x="472915" y="110767"/>
                  <a:pt x="490331" y="106017"/>
                </a:cubicBezTo>
                <a:cubicBezTo>
                  <a:pt x="654639" y="61206"/>
                  <a:pt x="474226" y="89075"/>
                  <a:pt x="702366" y="66260"/>
                </a:cubicBezTo>
                <a:cubicBezTo>
                  <a:pt x="774673" y="42158"/>
                  <a:pt x="721768" y="57159"/>
                  <a:pt x="834887" y="39756"/>
                </a:cubicBezTo>
                <a:cubicBezTo>
                  <a:pt x="861444" y="35670"/>
                  <a:pt x="888170" y="32333"/>
                  <a:pt x="914400" y="26504"/>
                </a:cubicBezTo>
                <a:cubicBezTo>
                  <a:pt x="928037" y="23474"/>
                  <a:pt x="940257" y="14642"/>
                  <a:pt x="954157" y="13252"/>
                </a:cubicBezTo>
                <a:cubicBezTo>
                  <a:pt x="1029009" y="5767"/>
                  <a:pt x="1104348" y="4417"/>
                  <a:pt x="1179444" y="0"/>
                </a:cubicBezTo>
                <a:lnTo>
                  <a:pt x="1802296" y="13252"/>
                </a:lnTo>
                <a:cubicBezTo>
                  <a:pt x="1816254" y="13810"/>
                  <a:pt x="1828179" y="24872"/>
                  <a:pt x="1842052" y="26504"/>
                </a:cubicBezTo>
                <a:cubicBezTo>
                  <a:pt x="1903629" y="33748"/>
                  <a:pt x="1965739" y="35339"/>
                  <a:pt x="2027583" y="39756"/>
                </a:cubicBezTo>
                <a:cubicBezTo>
                  <a:pt x="2045941" y="43427"/>
                  <a:pt x="2110678" y="53526"/>
                  <a:pt x="2133600" y="66260"/>
                </a:cubicBezTo>
                <a:cubicBezTo>
                  <a:pt x="2161446" y="81730"/>
                  <a:pt x="2186609" y="101599"/>
                  <a:pt x="2213113" y="119269"/>
                </a:cubicBezTo>
                <a:cubicBezTo>
                  <a:pt x="2226365" y="128104"/>
                  <a:pt x="2237418" y="141910"/>
                  <a:pt x="2252870" y="145773"/>
                </a:cubicBezTo>
                <a:lnTo>
                  <a:pt x="2305879" y="159026"/>
                </a:lnTo>
                <a:cubicBezTo>
                  <a:pt x="2332383" y="176695"/>
                  <a:pt x="2375319" y="181814"/>
                  <a:pt x="2385392" y="212034"/>
                </a:cubicBezTo>
                <a:cubicBezTo>
                  <a:pt x="2408199" y="280458"/>
                  <a:pt x="2381471" y="231507"/>
                  <a:pt x="2451652" y="278295"/>
                </a:cubicBezTo>
                <a:cubicBezTo>
                  <a:pt x="2462048" y="285226"/>
                  <a:pt x="2467443" y="298372"/>
                  <a:pt x="2478157" y="304800"/>
                </a:cubicBezTo>
                <a:cubicBezTo>
                  <a:pt x="2490135" y="311987"/>
                  <a:pt x="2505702" y="311268"/>
                  <a:pt x="2517913" y="318052"/>
                </a:cubicBezTo>
                <a:cubicBezTo>
                  <a:pt x="2545759" y="333522"/>
                  <a:pt x="2597426" y="371060"/>
                  <a:pt x="2597426" y="371060"/>
                </a:cubicBezTo>
                <a:cubicBezTo>
                  <a:pt x="2628940" y="465596"/>
                  <a:pt x="2584254" y="351300"/>
                  <a:pt x="2650435" y="450573"/>
                </a:cubicBezTo>
                <a:cubicBezTo>
                  <a:pt x="2719243" y="553786"/>
                  <a:pt x="2607652" y="434297"/>
                  <a:pt x="2690192" y="516834"/>
                </a:cubicBezTo>
                <a:cubicBezTo>
                  <a:pt x="2706567" y="565962"/>
                  <a:pt x="2697197" y="544097"/>
                  <a:pt x="2716696" y="5830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B0B4E4-6006-4F4E-960F-316F5A300C99}"/>
              </a:ext>
            </a:extLst>
          </p:cNvPr>
          <p:cNvSpPr txBox="1"/>
          <p:nvPr/>
        </p:nvSpPr>
        <p:spPr>
          <a:xfrm>
            <a:off x="4960552" y="4836465"/>
            <a:ext cx="106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+ 15 min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724C6E-AFD3-4389-90A7-BA2C8EE2EB23}"/>
              </a:ext>
            </a:extLst>
          </p:cNvPr>
          <p:cNvSpPr txBox="1"/>
          <p:nvPr/>
        </p:nvSpPr>
        <p:spPr>
          <a:xfrm>
            <a:off x="6568267" y="5401125"/>
            <a:ext cx="77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19:15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83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4" grpId="0"/>
      <p:bldP spid="15" grpId="0"/>
      <p:bldP spid="16" grpId="0" animBg="1"/>
      <p:bldP spid="17" grpId="0"/>
      <p:bldP spid="18" grpId="0"/>
      <p:bldP spid="19" grpId="0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5575-AC80-4BE7-AC28-948D4584D7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TV Timetable Quiz!</a:t>
            </a:r>
          </a:p>
        </p:txBody>
      </p:sp>
    </p:spTree>
    <p:extLst>
      <p:ext uri="{BB962C8B-B14F-4D97-AF65-F5344CB8AC3E}">
        <p14:creationId xmlns:p14="http://schemas.microsoft.com/office/powerpoint/2010/main" val="697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F910B5-E9ED-4FA5-8200-6BF0573CD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07" t="5260" r="21147" b="12049"/>
          <a:stretch/>
        </p:blipFill>
        <p:spPr>
          <a:xfrm>
            <a:off x="1484852" y="166171"/>
            <a:ext cx="8774884" cy="652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7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DB2693-A6DF-4796-8F76-C5FF485CB2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07" t="5016" r="21491" b="12049"/>
          <a:stretch/>
        </p:blipFill>
        <p:spPr>
          <a:xfrm>
            <a:off x="1988191" y="343949"/>
            <a:ext cx="7583648" cy="568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8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B0F6CB-2EF7-4A35-B271-BE80807574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14" t="6115" r="21216" b="12416"/>
          <a:stretch/>
        </p:blipFill>
        <p:spPr>
          <a:xfrm>
            <a:off x="1481237" y="274739"/>
            <a:ext cx="8572390" cy="630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4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5D08E9-3393-45CB-BD8D-2D581E4ECC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38" t="5872" r="20872" b="11559"/>
          <a:stretch/>
        </p:blipFill>
        <p:spPr>
          <a:xfrm>
            <a:off x="1216404" y="207628"/>
            <a:ext cx="8723953" cy="64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3451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130</TotalTime>
  <Words>189</Words>
  <Application>Microsoft Office PowerPoint</Application>
  <PresentationFormat>Widescreen</PresentationFormat>
  <Paragraphs>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Comic Sans MS</vt:lpstr>
      <vt:lpstr>Franklin Gothic Book</vt:lpstr>
      <vt:lpstr>Crop</vt:lpstr>
      <vt:lpstr>Maths Week 4 Lesson 3</vt:lpstr>
      <vt:lpstr>Let’s recap yesterday’s lesson….</vt:lpstr>
      <vt:lpstr>Let’s recap yesterday’s lesson….</vt:lpstr>
      <vt:lpstr>PowerPoint Presentation</vt:lpstr>
      <vt:lpstr>TV Timetable Quiz!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Week 4 Lesson 1</dc:title>
  <dc:creator>Hannah Joiner</dc:creator>
  <cp:lastModifiedBy>Laura Whitehouse</cp:lastModifiedBy>
  <cp:revision>9</cp:revision>
  <dcterms:created xsi:type="dcterms:W3CDTF">2020-05-04T13:18:39Z</dcterms:created>
  <dcterms:modified xsi:type="dcterms:W3CDTF">2020-05-08T14:11:33Z</dcterms:modified>
</cp:coreProperties>
</file>