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5B7CA-4C93-44B8-BFA8-6705573F88D4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0669-56CF-495C-8D51-007B92AA3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014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5B7CA-4C93-44B8-BFA8-6705573F88D4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0669-56CF-495C-8D51-007B92AA3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884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5B7CA-4C93-44B8-BFA8-6705573F88D4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0669-56CF-495C-8D51-007B92AA3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920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5B7CA-4C93-44B8-BFA8-6705573F88D4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0669-56CF-495C-8D51-007B92AA3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691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5B7CA-4C93-44B8-BFA8-6705573F88D4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0669-56CF-495C-8D51-007B92AA3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503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5B7CA-4C93-44B8-BFA8-6705573F88D4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0669-56CF-495C-8D51-007B92AA3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102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5B7CA-4C93-44B8-BFA8-6705573F88D4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0669-56CF-495C-8D51-007B92AA3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041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5B7CA-4C93-44B8-BFA8-6705573F88D4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0669-56CF-495C-8D51-007B92AA3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934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5B7CA-4C93-44B8-BFA8-6705573F88D4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0669-56CF-495C-8D51-007B92AA3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134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5B7CA-4C93-44B8-BFA8-6705573F88D4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0669-56CF-495C-8D51-007B92AA3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772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5B7CA-4C93-44B8-BFA8-6705573F88D4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0669-56CF-495C-8D51-007B92AA3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412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5B7CA-4C93-44B8-BFA8-6705573F88D4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00669-56CF-495C-8D51-007B92AA3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069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Week 11 </a:t>
            </a:r>
            <a:r>
              <a:rPr lang="en-GB"/>
              <a:t>Maths 1 and 2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7635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right angle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835696" y="2348880"/>
            <a:ext cx="0" cy="172819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835696" y="4077072"/>
            <a:ext cx="18002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499992" y="1700808"/>
            <a:ext cx="38884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is a right angle</a:t>
            </a:r>
          </a:p>
          <a:p>
            <a:endParaRPr lang="en-GB" dirty="0"/>
          </a:p>
          <a:p>
            <a:r>
              <a:rPr lang="en-GB" dirty="0"/>
              <a:t>What do we notice about the lines?</a:t>
            </a:r>
          </a:p>
          <a:p>
            <a:endParaRPr lang="en-GB" dirty="0"/>
          </a:p>
          <a:p>
            <a:r>
              <a:rPr lang="en-GB" dirty="0"/>
              <a:t>How can we describe the lines?</a:t>
            </a:r>
          </a:p>
          <a:p>
            <a:endParaRPr lang="en-GB" dirty="0"/>
          </a:p>
          <a:p>
            <a:r>
              <a:rPr lang="en-GB" dirty="0"/>
              <a:t>Are they following a pattern?</a:t>
            </a:r>
          </a:p>
          <a:p>
            <a:endParaRPr lang="en-GB" dirty="0"/>
          </a:p>
          <a:p>
            <a:r>
              <a:rPr lang="en-GB" dirty="0"/>
              <a:t>Do they go in a particular direction for each right angle?</a:t>
            </a:r>
          </a:p>
        </p:txBody>
      </p:sp>
    </p:spTree>
    <p:extLst>
      <p:ext uri="{BB962C8B-B14F-4D97-AF65-F5344CB8AC3E}">
        <p14:creationId xmlns:p14="http://schemas.microsoft.com/office/powerpoint/2010/main" val="2606789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right angle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835696" y="2348880"/>
            <a:ext cx="0" cy="172819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835696" y="4077072"/>
            <a:ext cx="18002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499992" y="1700808"/>
            <a:ext cx="38884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For a right angle we need 2 lines</a:t>
            </a:r>
          </a:p>
          <a:p>
            <a:endParaRPr lang="en-GB" dirty="0"/>
          </a:p>
          <a:p>
            <a:r>
              <a:rPr lang="en-GB" dirty="0"/>
              <a:t>One goes from top to bottom</a:t>
            </a:r>
          </a:p>
          <a:p>
            <a:endParaRPr lang="en-GB" dirty="0"/>
          </a:p>
          <a:p>
            <a:r>
              <a:rPr lang="en-GB" dirty="0"/>
              <a:t>It is a called a vertical line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The other goes from side to side</a:t>
            </a:r>
          </a:p>
          <a:p>
            <a:endParaRPr lang="en-GB" dirty="0"/>
          </a:p>
          <a:p>
            <a:r>
              <a:rPr lang="en-GB" dirty="0"/>
              <a:t>It is called horizontal</a:t>
            </a:r>
          </a:p>
        </p:txBody>
      </p:sp>
    </p:spTree>
    <p:extLst>
      <p:ext uri="{BB962C8B-B14F-4D97-AF65-F5344CB8AC3E}">
        <p14:creationId xmlns:p14="http://schemas.microsoft.com/office/powerpoint/2010/main" val="3735207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Identifying lines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84784"/>
            <a:ext cx="3960440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04048" y="1628800"/>
            <a:ext cx="360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Look at the following shapes.</a:t>
            </a:r>
          </a:p>
          <a:p>
            <a:endParaRPr lang="en-GB" sz="2400" dirty="0"/>
          </a:p>
          <a:p>
            <a:r>
              <a:rPr lang="en-GB" sz="2400" dirty="0"/>
              <a:t>How many vertical or horizontal lines can we spot?</a:t>
            </a:r>
          </a:p>
        </p:txBody>
      </p:sp>
    </p:spTree>
    <p:extLst>
      <p:ext uri="{BB962C8B-B14F-4D97-AF65-F5344CB8AC3E}">
        <p14:creationId xmlns:p14="http://schemas.microsoft.com/office/powerpoint/2010/main" val="1589750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476672"/>
            <a:ext cx="69662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/>
              <a:t>Parallel and Perpendicular Lines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4652" y="1997557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Lines are </a:t>
            </a:r>
            <a:r>
              <a:rPr lang="en-GB" sz="2400" i="1" u="sng" dirty="0"/>
              <a:t>parallel</a:t>
            </a:r>
            <a:r>
              <a:rPr lang="en-GB" sz="2400" dirty="0"/>
              <a:t> if they never intersect and are always the same distance apart (equidistant).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6999216" y="2043357"/>
            <a:ext cx="1865091" cy="1821546"/>
            <a:chOff x="6414524" y="3298624"/>
            <a:chExt cx="1865091" cy="1821546"/>
          </a:xfrm>
        </p:grpSpPr>
        <p:sp>
          <p:nvSpPr>
            <p:cNvPr id="9" name="TextBox 8"/>
            <p:cNvSpPr txBox="1"/>
            <p:nvPr/>
          </p:nvSpPr>
          <p:spPr>
            <a:xfrm>
              <a:off x="7513483" y="3298624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B</a:t>
              </a:r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6414524" y="3651773"/>
              <a:ext cx="1865091" cy="1468397"/>
              <a:chOff x="6414524" y="3651773"/>
              <a:chExt cx="1865091" cy="1468397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6414524" y="4211796"/>
                <a:ext cx="3177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A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6867060" y="4750838"/>
                <a:ext cx="3177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C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7952281" y="3683131"/>
                <a:ext cx="3273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D</a:t>
                </a:r>
              </a:p>
            </p:txBody>
          </p:sp>
          <p:grpSp>
            <p:nvGrpSpPr>
              <p:cNvPr id="14" name="Group 13"/>
              <p:cNvGrpSpPr/>
              <p:nvPr/>
            </p:nvGrpSpPr>
            <p:grpSpPr>
              <a:xfrm>
                <a:off x="6732240" y="3651773"/>
                <a:ext cx="905072" cy="857347"/>
                <a:chOff x="6732240" y="3651773"/>
                <a:chExt cx="905072" cy="857347"/>
              </a:xfrm>
            </p:grpSpPr>
            <p:cxnSp>
              <p:nvCxnSpPr>
                <p:cNvPr id="6" name="Straight Connector 5"/>
                <p:cNvCxnSpPr/>
                <p:nvPr/>
              </p:nvCxnSpPr>
              <p:spPr>
                <a:xfrm flipV="1">
                  <a:off x="6732240" y="4077072"/>
                  <a:ext cx="452536" cy="432048"/>
                </a:xfrm>
                <a:prstGeom prst="line">
                  <a:avLst/>
                </a:prstGeom>
                <a:ln w="19050">
                  <a:tailEnd type="arrow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flipV="1">
                  <a:off x="7184776" y="3651773"/>
                  <a:ext cx="452536" cy="432048"/>
                </a:xfrm>
                <a:prstGeom prst="line">
                  <a:avLst/>
                </a:prstGeom>
                <a:ln w="19050"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Group 14"/>
              <p:cNvGrpSpPr/>
              <p:nvPr/>
            </p:nvGrpSpPr>
            <p:grpSpPr>
              <a:xfrm>
                <a:off x="7060947" y="3967788"/>
                <a:ext cx="905072" cy="857347"/>
                <a:chOff x="6732240" y="3651773"/>
                <a:chExt cx="905072" cy="857347"/>
              </a:xfrm>
            </p:grpSpPr>
            <p:cxnSp>
              <p:nvCxnSpPr>
                <p:cNvPr id="16" name="Straight Connector 15"/>
                <p:cNvCxnSpPr/>
                <p:nvPr/>
              </p:nvCxnSpPr>
              <p:spPr>
                <a:xfrm flipV="1">
                  <a:off x="6732240" y="4077072"/>
                  <a:ext cx="452536" cy="432048"/>
                </a:xfrm>
                <a:prstGeom prst="line">
                  <a:avLst/>
                </a:prstGeom>
                <a:ln w="19050">
                  <a:tailEnd type="arrow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flipV="1">
                  <a:off x="7184776" y="3651773"/>
                  <a:ext cx="452536" cy="432048"/>
                </a:xfrm>
                <a:prstGeom prst="line">
                  <a:avLst/>
                </a:prstGeom>
                <a:ln w="19050"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1" name="TextBox 20"/>
          <p:cNvSpPr txBox="1"/>
          <p:nvPr/>
        </p:nvSpPr>
        <p:spPr>
          <a:xfrm>
            <a:off x="4766968" y="2939295"/>
            <a:ext cx="2232248" cy="64633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We show lines are parallel using arrows.</a:t>
            </a:r>
          </a:p>
        </p:txBody>
      </p:sp>
      <p:cxnSp>
        <p:nvCxnSpPr>
          <p:cNvPr id="23" name="Curved Connector 22"/>
          <p:cNvCxnSpPr>
            <a:stCxn id="21" idx="0"/>
          </p:cNvCxnSpPr>
          <p:nvPr/>
        </p:nvCxnSpPr>
        <p:spPr>
          <a:xfrm rot="5400000" flipH="1" flipV="1">
            <a:off x="6708995" y="2002652"/>
            <a:ext cx="110741" cy="1762547"/>
          </a:xfrm>
          <a:prstGeom prst="curvedConnector2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24652" y="4293096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Lines are </a:t>
            </a:r>
            <a:r>
              <a:rPr lang="en-GB" sz="2400" i="1" u="sng" dirty="0"/>
              <a:t>perpendicular</a:t>
            </a:r>
            <a:r>
              <a:rPr lang="en-GB" sz="2400" dirty="0"/>
              <a:t> if they join at right angles.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6953532" y="4304311"/>
            <a:ext cx="1739512" cy="1720751"/>
            <a:chOff x="6729466" y="4394754"/>
            <a:chExt cx="1739512" cy="1720751"/>
          </a:xfrm>
        </p:grpSpPr>
        <p:cxnSp>
          <p:nvCxnSpPr>
            <p:cNvPr id="26" name="Straight Connector 25"/>
            <p:cNvCxnSpPr>
              <a:endCxn id="36" idx="2"/>
            </p:cNvCxnSpPr>
            <p:nvPr/>
          </p:nvCxnSpPr>
          <p:spPr>
            <a:xfrm flipV="1">
              <a:off x="7316932" y="4764086"/>
              <a:ext cx="611394" cy="1041179"/>
            </a:xfrm>
            <a:prstGeom prst="line">
              <a:avLst/>
            </a:prstGeom>
            <a:ln w="19050"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7013180" y="5098558"/>
              <a:ext cx="1140710" cy="648072"/>
            </a:xfrm>
            <a:prstGeom prst="line">
              <a:avLst/>
            </a:prstGeom>
            <a:ln w="19050"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6729466" y="4902257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151262" y="5561964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B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769468" y="4394754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C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073390" y="5746173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</a:t>
              </a:r>
            </a:p>
          </p:txBody>
        </p:sp>
        <p:sp>
          <p:nvSpPr>
            <p:cNvPr id="38" name="Rectangle 37"/>
            <p:cNvSpPr/>
            <p:nvPr/>
          </p:nvSpPr>
          <p:spPr>
            <a:xfrm rot="1800000">
              <a:off x="7569557" y="5306368"/>
              <a:ext cx="144016" cy="14401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4977249" y="5391656"/>
            <a:ext cx="2232248" cy="64633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We use this symbol to show a right angle.</a:t>
            </a:r>
          </a:p>
        </p:txBody>
      </p:sp>
      <p:cxnSp>
        <p:nvCxnSpPr>
          <p:cNvPr id="42" name="Curved Connector 41"/>
          <p:cNvCxnSpPr>
            <a:stCxn id="41" idx="0"/>
          </p:cNvCxnSpPr>
          <p:nvPr/>
        </p:nvCxnSpPr>
        <p:spPr>
          <a:xfrm rot="5400000" flipH="1" flipV="1">
            <a:off x="6919278" y="4455015"/>
            <a:ext cx="110737" cy="1762547"/>
          </a:xfrm>
          <a:prstGeom prst="curvedConnector2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253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" grpId="0" animBg="1"/>
      <p:bldP spid="25" grpId="0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447" y="1472646"/>
            <a:ext cx="3960440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64088" y="1700808"/>
            <a:ext cx="32403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Let us look at these shapes again.</a:t>
            </a:r>
          </a:p>
          <a:p>
            <a:endParaRPr lang="en-GB" sz="2400" dirty="0"/>
          </a:p>
          <a:p>
            <a:r>
              <a:rPr lang="en-GB" sz="2400" dirty="0"/>
              <a:t>Do nay of them have parallel or perpendicular lines?</a:t>
            </a:r>
          </a:p>
        </p:txBody>
      </p:sp>
    </p:spTree>
    <p:extLst>
      <p:ext uri="{BB962C8B-B14F-4D97-AF65-F5344CB8AC3E}">
        <p14:creationId xmlns:p14="http://schemas.microsoft.com/office/powerpoint/2010/main" val="2287535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175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Week 11 Maths 1 and 2</vt:lpstr>
      <vt:lpstr>A right angle</vt:lpstr>
      <vt:lpstr>A right angle</vt:lpstr>
      <vt:lpstr>Identifying lines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LO: understand horizontal, vertical, parallel and perpendicular lines</dc:title>
  <dc:creator>Hannah joiner</dc:creator>
  <cp:lastModifiedBy>Hannah Joiner</cp:lastModifiedBy>
  <cp:revision>4</cp:revision>
  <dcterms:created xsi:type="dcterms:W3CDTF">2019-06-11T06:26:19Z</dcterms:created>
  <dcterms:modified xsi:type="dcterms:W3CDTF">2020-07-02T07:53:08Z</dcterms:modified>
</cp:coreProperties>
</file>