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Joiner" initials="HJ" lastIdx="1" clrIdx="0">
    <p:extLst>
      <p:ext uri="{19B8F6BF-5375-455C-9EA6-DF929625EA0E}">
        <p15:presenceInfo xmlns:p15="http://schemas.microsoft.com/office/powerpoint/2012/main" userId="S-1-5-21-350061025-2395645628-3419119869-1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6177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87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9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7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66162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1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9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3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199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385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49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5575-AC80-4BE7-AC28-948D4584D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8558"/>
            <a:ext cx="9144000" cy="2387600"/>
          </a:xfrm>
        </p:spPr>
        <p:txBody>
          <a:bodyPr/>
          <a:lstStyle/>
          <a:p>
            <a:r>
              <a:rPr lang="en-GB" dirty="0"/>
              <a:t>Maths Week 4 Lesson 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16F4DA-4BED-481C-8A53-889750B27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59241"/>
              </p:ext>
            </p:extLst>
          </p:nvPr>
        </p:nvGraphicFramePr>
        <p:xfrm>
          <a:off x="2594557" y="3913523"/>
          <a:ext cx="10515600" cy="9144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415178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The minute challenge!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3696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0D82622-0559-406E-84AE-B6C45AA8C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7421">
            <a:off x="9271871" y="619427"/>
            <a:ext cx="1463532" cy="14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8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16E35-E0F1-4DA5-B92D-7B6326B7C17A}"/>
              </a:ext>
            </a:extLst>
          </p:cNvPr>
          <p:cNvSpPr txBox="1"/>
          <p:nvPr/>
        </p:nvSpPr>
        <p:spPr>
          <a:xfrm>
            <a:off x="2299253" y="556591"/>
            <a:ext cx="80308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seconds are there in..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BC361-D201-47EF-B45F-825798E749E8}"/>
              </a:ext>
            </a:extLst>
          </p:cNvPr>
          <p:cNvSpPr txBox="1"/>
          <p:nvPr/>
        </p:nvSpPr>
        <p:spPr>
          <a:xfrm>
            <a:off x="1232453" y="1320547"/>
            <a:ext cx="357808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minute and 20 seconds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02175-0167-4744-8A99-4B22176D806F}"/>
              </a:ext>
            </a:extLst>
          </p:cNvPr>
          <p:cNvGraphicFramePr>
            <a:graphicFrameLocks noGrp="1"/>
          </p:cNvGraphicFramePr>
          <p:nvPr/>
        </p:nvGraphicFramePr>
        <p:xfrm>
          <a:off x="6619460" y="2996231"/>
          <a:ext cx="5201478" cy="33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26">
                  <a:extLst>
                    <a:ext uri="{9D8B030D-6E8A-4147-A177-3AD203B41FA5}">
                      <a16:colId xmlns:a16="http://schemas.microsoft.com/office/drawing/2014/main" val="2497666285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2095815184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141889909"/>
                    </a:ext>
                  </a:extLst>
                </a:gridCol>
              </a:tblGrid>
              <a:tr h="3672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times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 times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31800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1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55053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769329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3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7534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4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92806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1207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6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916742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7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401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8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588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62FC95-1E46-4A3E-82F6-5B7F938D9BEB}"/>
              </a:ext>
            </a:extLst>
          </p:cNvPr>
          <p:cNvSpPr txBox="1"/>
          <p:nvPr/>
        </p:nvSpPr>
        <p:spPr>
          <a:xfrm>
            <a:off x="881273" y="3244334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 minute = 60 seconds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7E37C-1616-4596-861A-CD74FF7DF988}"/>
              </a:ext>
            </a:extLst>
          </p:cNvPr>
          <p:cNvSpPr txBox="1"/>
          <p:nvPr/>
        </p:nvSpPr>
        <p:spPr>
          <a:xfrm>
            <a:off x="914404" y="4279488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60 + 20 = 80 seconds</a:t>
            </a:r>
          </a:p>
        </p:txBody>
      </p:sp>
    </p:spTree>
    <p:extLst>
      <p:ext uri="{BB962C8B-B14F-4D97-AF65-F5344CB8AC3E}">
        <p14:creationId xmlns:p14="http://schemas.microsoft.com/office/powerpoint/2010/main" val="17810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16E35-E0F1-4DA5-B92D-7B6326B7C17A}"/>
              </a:ext>
            </a:extLst>
          </p:cNvPr>
          <p:cNvSpPr txBox="1"/>
          <p:nvPr/>
        </p:nvSpPr>
        <p:spPr>
          <a:xfrm>
            <a:off x="2299253" y="556591"/>
            <a:ext cx="80308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seconds are there in..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BC361-D201-47EF-B45F-825798E749E8}"/>
              </a:ext>
            </a:extLst>
          </p:cNvPr>
          <p:cNvSpPr txBox="1"/>
          <p:nvPr/>
        </p:nvSpPr>
        <p:spPr>
          <a:xfrm>
            <a:off x="1232453" y="1320547"/>
            <a:ext cx="357808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 minutes and 15 seconds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02175-0167-4744-8A99-4B22176D806F}"/>
              </a:ext>
            </a:extLst>
          </p:cNvPr>
          <p:cNvGraphicFramePr>
            <a:graphicFrameLocks noGrp="1"/>
          </p:cNvGraphicFramePr>
          <p:nvPr/>
        </p:nvGraphicFramePr>
        <p:xfrm>
          <a:off x="6619460" y="2996231"/>
          <a:ext cx="5201478" cy="33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26">
                  <a:extLst>
                    <a:ext uri="{9D8B030D-6E8A-4147-A177-3AD203B41FA5}">
                      <a16:colId xmlns:a16="http://schemas.microsoft.com/office/drawing/2014/main" val="2497666285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2095815184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141889909"/>
                    </a:ext>
                  </a:extLst>
                </a:gridCol>
              </a:tblGrid>
              <a:tr h="3672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times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 times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31800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1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55053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769329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3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7534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4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92806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1207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6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916742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7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401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8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588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62FC95-1E46-4A3E-82F6-5B7F938D9BEB}"/>
              </a:ext>
            </a:extLst>
          </p:cNvPr>
          <p:cNvSpPr txBox="1"/>
          <p:nvPr/>
        </p:nvSpPr>
        <p:spPr>
          <a:xfrm>
            <a:off x="881273" y="3244334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 minutes = 120 seconds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7E37C-1616-4596-861A-CD74FF7DF988}"/>
              </a:ext>
            </a:extLst>
          </p:cNvPr>
          <p:cNvSpPr txBox="1"/>
          <p:nvPr/>
        </p:nvSpPr>
        <p:spPr>
          <a:xfrm>
            <a:off x="914404" y="4279488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120 + 15 = 135 seconds</a:t>
            </a:r>
          </a:p>
        </p:txBody>
      </p:sp>
    </p:spTree>
    <p:extLst>
      <p:ext uri="{BB962C8B-B14F-4D97-AF65-F5344CB8AC3E}">
        <p14:creationId xmlns:p14="http://schemas.microsoft.com/office/powerpoint/2010/main" val="4024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16E35-E0F1-4DA5-B92D-7B6326B7C17A}"/>
              </a:ext>
            </a:extLst>
          </p:cNvPr>
          <p:cNvSpPr txBox="1"/>
          <p:nvPr/>
        </p:nvSpPr>
        <p:spPr>
          <a:xfrm>
            <a:off x="2299253" y="556591"/>
            <a:ext cx="80308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seconds are there in..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BC361-D201-47EF-B45F-825798E749E8}"/>
              </a:ext>
            </a:extLst>
          </p:cNvPr>
          <p:cNvSpPr txBox="1"/>
          <p:nvPr/>
        </p:nvSpPr>
        <p:spPr>
          <a:xfrm>
            <a:off x="1232453" y="1320547"/>
            <a:ext cx="357808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 minutes and 8 seconds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02175-0167-4744-8A99-4B22176D806F}"/>
              </a:ext>
            </a:extLst>
          </p:cNvPr>
          <p:cNvGraphicFramePr>
            <a:graphicFrameLocks noGrp="1"/>
          </p:cNvGraphicFramePr>
          <p:nvPr/>
        </p:nvGraphicFramePr>
        <p:xfrm>
          <a:off x="6619460" y="2996231"/>
          <a:ext cx="5201478" cy="33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26">
                  <a:extLst>
                    <a:ext uri="{9D8B030D-6E8A-4147-A177-3AD203B41FA5}">
                      <a16:colId xmlns:a16="http://schemas.microsoft.com/office/drawing/2014/main" val="2497666285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2095815184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141889909"/>
                    </a:ext>
                  </a:extLst>
                </a:gridCol>
              </a:tblGrid>
              <a:tr h="3672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times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 times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31800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1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55053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769329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3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7534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4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92806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1207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6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916742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7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401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8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588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62FC95-1E46-4A3E-82F6-5B7F938D9BEB}"/>
              </a:ext>
            </a:extLst>
          </p:cNvPr>
          <p:cNvSpPr txBox="1"/>
          <p:nvPr/>
        </p:nvSpPr>
        <p:spPr>
          <a:xfrm>
            <a:off x="881273" y="3244334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4 minutes = 240 seconds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7E37C-1616-4596-861A-CD74FF7DF988}"/>
              </a:ext>
            </a:extLst>
          </p:cNvPr>
          <p:cNvSpPr txBox="1"/>
          <p:nvPr/>
        </p:nvSpPr>
        <p:spPr>
          <a:xfrm>
            <a:off x="914404" y="4279488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240 + 8 </a:t>
            </a:r>
            <a:r>
              <a:rPr lang="en-GB"/>
              <a:t>= 248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8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5BE162-81DB-4CEB-86DF-10CC7E69C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74345"/>
              </p:ext>
            </p:extLst>
          </p:nvPr>
        </p:nvGraphicFramePr>
        <p:xfrm>
          <a:off x="615296" y="544521"/>
          <a:ext cx="10759155" cy="2560320"/>
        </p:xfrm>
        <a:graphic>
          <a:graphicData uri="http://schemas.openxmlformats.org/drawingml/2006/table">
            <a:tbl>
              <a:tblPr/>
              <a:tblGrid>
                <a:gridCol w="10759155">
                  <a:extLst>
                    <a:ext uri="{9D8B030D-6E8A-4147-A177-3AD203B41FA5}">
                      <a16:colId xmlns:a16="http://schemas.microsoft.com/office/drawing/2014/main" val="1582989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 minute = 60 seconds</a:t>
                      </a:r>
                    </a:p>
                    <a:p>
                      <a:pPr algn="ctr"/>
                      <a:endParaRPr lang="en-GB" sz="54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Can you work these out?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82144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32AD4D-8F66-4D39-9732-2C12B859EC0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544094"/>
          <a:ext cx="10515600" cy="9144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8769131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90 seconds =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52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8963E7-B478-4122-AAA5-17638CB3C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68530"/>
              </p:ext>
            </p:extLst>
          </p:nvPr>
        </p:nvGraphicFramePr>
        <p:xfrm>
          <a:off x="923658" y="4637955"/>
          <a:ext cx="10515600" cy="9144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279694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75 seconds =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33118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84AD7B-0EA3-47DE-9300-C1A613DF7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96093"/>
              </p:ext>
            </p:extLst>
          </p:nvPr>
        </p:nvGraphicFramePr>
        <p:xfrm>
          <a:off x="923658" y="5731817"/>
          <a:ext cx="10515600" cy="9144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6366340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85 seconds =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327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19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4FD71-B4EB-47A4-A213-8B598457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7421">
            <a:off x="8961069" y="506548"/>
            <a:ext cx="2604307" cy="260430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C88FF7-508B-423D-9EA8-9F6F79A3A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29769"/>
              </p:ext>
            </p:extLst>
          </p:nvPr>
        </p:nvGraphicFramePr>
        <p:xfrm>
          <a:off x="1431234" y="338983"/>
          <a:ext cx="7935699" cy="1737360"/>
        </p:xfrm>
        <a:graphic>
          <a:graphicData uri="http://schemas.openxmlformats.org/drawingml/2006/table">
            <a:tbl>
              <a:tblPr/>
              <a:tblGrid>
                <a:gridCol w="7935699">
                  <a:extLst>
                    <a:ext uri="{9D8B030D-6E8A-4147-A177-3AD203B41FA5}">
                      <a16:colId xmlns:a16="http://schemas.microsoft.com/office/drawing/2014/main" val="2415178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In one minute how many times can you….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3696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0ECADE-79A5-4EB3-A2E6-82FBEAF3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1" y="2894108"/>
            <a:ext cx="2130692" cy="324059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ED35ED-2A37-497F-B249-2AA05ABA4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841141"/>
              </p:ext>
            </p:extLst>
          </p:nvPr>
        </p:nvGraphicFramePr>
        <p:xfrm>
          <a:off x="3824051" y="4079293"/>
          <a:ext cx="9514835" cy="914400"/>
        </p:xfrm>
        <a:graphic>
          <a:graphicData uri="http://schemas.openxmlformats.org/drawingml/2006/table">
            <a:tbl>
              <a:tblPr/>
              <a:tblGrid>
                <a:gridCol w="9514835">
                  <a:extLst>
                    <a:ext uri="{9D8B030D-6E8A-4147-A177-3AD203B41FA5}">
                      <a16:colId xmlns:a16="http://schemas.microsoft.com/office/drawing/2014/main" val="2415178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Hop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3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62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4FD71-B4EB-47A4-A213-8B598457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7421">
            <a:off x="8961069" y="506548"/>
            <a:ext cx="2604307" cy="260430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C88FF7-508B-423D-9EA8-9F6F79A3A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10760"/>
              </p:ext>
            </p:extLst>
          </p:nvPr>
        </p:nvGraphicFramePr>
        <p:xfrm>
          <a:off x="1407952" y="403848"/>
          <a:ext cx="7975456" cy="1737360"/>
        </p:xfrm>
        <a:graphic>
          <a:graphicData uri="http://schemas.openxmlformats.org/drawingml/2006/table">
            <a:tbl>
              <a:tblPr/>
              <a:tblGrid>
                <a:gridCol w="7975456">
                  <a:extLst>
                    <a:ext uri="{9D8B030D-6E8A-4147-A177-3AD203B41FA5}">
                      <a16:colId xmlns:a16="http://schemas.microsoft.com/office/drawing/2014/main" val="2415178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In one minute how many times can you….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3696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5FAF481-CC44-4F96-8D0E-6CA6701B7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52" y="3304307"/>
            <a:ext cx="2849217" cy="260082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CF5C2C-B3F4-43CF-97B8-D2BB97CC4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83217"/>
              </p:ext>
            </p:extLst>
          </p:nvPr>
        </p:nvGraphicFramePr>
        <p:xfrm>
          <a:off x="6096000" y="4079293"/>
          <a:ext cx="2849217" cy="914400"/>
        </p:xfrm>
        <a:graphic>
          <a:graphicData uri="http://schemas.openxmlformats.org/drawingml/2006/table">
            <a:tbl>
              <a:tblPr/>
              <a:tblGrid>
                <a:gridCol w="2849217">
                  <a:extLst>
                    <a:ext uri="{9D8B030D-6E8A-4147-A177-3AD203B41FA5}">
                      <a16:colId xmlns:a16="http://schemas.microsoft.com/office/drawing/2014/main" val="2415178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Clap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3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28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4FD71-B4EB-47A4-A213-8B598457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7421">
            <a:off x="9014078" y="562154"/>
            <a:ext cx="2604307" cy="260430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C88FF7-508B-423D-9EA8-9F6F79A3A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085399"/>
              </p:ext>
            </p:extLst>
          </p:nvPr>
        </p:nvGraphicFramePr>
        <p:xfrm>
          <a:off x="1643270" y="126948"/>
          <a:ext cx="7962203" cy="1737360"/>
        </p:xfrm>
        <a:graphic>
          <a:graphicData uri="http://schemas.openxmlformats.org/drawingml/2006/table">
            <a:tbl>
              <a:tblPr/>
              <a:tblGrid>
                <a:gridCol w="7962203">
                  <a:extLst>
                    <a:ext uri="{9D8B030D-6E8A-4147-A177-3AD203B41FA5}">
                      <a16:colId xmlns:a16="http://schemas.microsoft.com/office/drawing/2014/main" val="2415178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In one minute how many times can you….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3696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A203E74-8447-4406-A61E-794BC912A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779" y="2159114"/>
            <a:ext cx="2498891" cy="418743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A91591-ACA5-4201-B310-0C550FDC4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7556"/>
              </p:ext>
            </p:extLst>
          </p:nvPr>
        </p:nvGraphicFramePr>
        <p:xfrm>
          <a:off x="4605929" y="3846328"/>
          <a:ext cx="9514835" cy="914400"/>
        </p:xfrm>
        <a:graphic>
          <a:graphicData uri="http://schemas.openxmlformats.org/drawingml/2006/table">
            <a:tbl>
              <a:tblPr/>
              <a:tblGrid>
                <a:gridCol w="9514835">
                  <a:extLst>
                    <a:ext uri="{9D8B030D-6E8A-4147-A177-3AD203B41FA5}">
                      <a16:colId xmlns:a16="http://schemas.microsoft.com/office/drawing/2014/main" val="2415178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Jump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3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10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4FD71-B4EB-47A4-A213-8B598457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7421">
            <a:off x="8961069" y="506548"/>
            <a:ext cx="2604307" cy="260430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C88FF7-508B-423D-9EA8-9F6F79A3A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35251"/>
              </p:ext>
            </p:extLst>
          </p:nvPr>
        </p:nvGraphicFramePr>
        <p:xfrm>
          <a:off x="1007165" y="126948"/>
          <a:ext cx="8598308" cy="1737360"/>
        </p:xfrm>
        <a:graphic>
          <a:graphicData uri="http://schemas.openxmlformats.org/drawingml/2006/table">
            <a:tbl>
              <a:tblPr/>
              <a:tblGrid>
                <a:gridCol w="8598308">
                  <a:extLst>
                    <a:ext uri="{9D8B030D-6E8A-4147-A177-3AD203B41FA5}">
                      <a16:colId xmlns:a16="http://schemas.microsoft.com/office/drawing/2014/main" val="2415178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In one minute how many times can you….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369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A91591-ACA5-4201-B310-0C550FDC4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013"/>
              </p:ext>
            </p:extLst>
          </p:nvPr>
        </p:nvGraphicFramePr>
        <p:xfrm>
          <a:off x="3824051" y="4079293"/>
          <a:ext cx="9514835" cy="914400"/>
        </p:xfrm>
        <a:graphic>
          <a:graphicData uri="http://schemas.openxmlformats.org/drawingml/2006/table">
            <a:tbl>
              <a:tblPr/>
              <a:tblGrid>
                <a:gridCol w="9514835">
                  <a:extLst>
                    <a:ext uri="{9D8B030D-6E8A-4147-A177-3AD203B41FA5}">
                      <a16:colId xmlns:a16="http://schemas.microsoft.com/office/drawing/2014/main" val="2415178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Write your name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3696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E4D7362-DD05-460C-A430-344960429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3" y="2883816"/>
            <a:ext cx="2601375" cy="31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7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45037-9D49-4EE7-80D9-6AAFD025E14A}"/>
              </a:ext>
            </a:extLst>
          </p:cNvPr>
          <p:cNvSpPr txBox="1"/>
          <p:nvPr/>
        </p:nvSpPr>
        <p:spPr>
          <a:xfrm>
            <a:off x="2299253" y="556591"/>
            <a:ext cx="80308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We know that there are 60 seconds in 1 minute.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67807-2615-4AE0-B37A-6E56C0FF722C}"/>
              </a:ext>
            </a:extLst>
          </p:cNvPr>
          <p:cNvSpPr txBox="1"/>
          <p:nvPr/>
        </p:nvSpPr>
        <p:spPr>
          <a:xfrm>
            <a:off x="1325218" y="1398103"/>
            <a:ext cx="995238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seconds are there in two minutes?</a:t>
            </a:r>
          </a:p>
          <a:p>
            <a:pPr algn="ctr"/>
            <a:r>
              <a:rPr lang="en-GB" sz="2800" dirty="0"/>
              <a:t>This is 2 lots of 1 minutes/ 2 lots of 60 seconds.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3C3DC-B60D-4A99-A3F8-222964A11907}"/>
              </a:ext>
            </a:extLst>
          </p:cNvPr>
          <p:cNvSpPr txBox="1"/>
          <p:nvPr/>
        </p:nvSpPr>
        <p:spPr>
          <a:xfrm>
            <a:off x="1325218" y="2451651"/>
            <a:ext cx="99523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We can use our 6 times table to helps us count 2 lots of 60.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B3AE47-3105-4181-80A9-F074A7ADA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99417"/>
              </p:ext>
            </p:extLst>
          </p:nvPr>
        </p:nvGraphicFramePr>
        <p:xfrm>
          <a:off x="1755913" y="3224326"/>
          <a:ext cx="5201478" cy="33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26">
                  <a:extLst>
                    <a:ext uri="{9D8B030D-6E8A-4147-A177-3AD203B41FA5}">
                      <a16:colId xmlns:a16="http://schemas.microsoft.com/office/drawing/2014/main" val="2497666285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2095815184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141889909"/>
                    </a:ext>
                  </a:extLst>
                </a:gridCol>
              </a:tblGrid>
              <a:tr h="3672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times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 times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31800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1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55053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769329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3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7534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4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92806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1207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6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916742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7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401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8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588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100021-473D-4C71-947F-67FB00028D08}"/>
              </a:ext>
            </a:extLst>
          </p:cNvPr>
          <p:cNvSpPr txBox="1"/>
          <p:nvPr/>
        </p:nvSpPr>
        <p:spPr>
          <a:xfrm>
            <a:off x="7540486" y="4244181"/>
            <a:ext cx="373711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There are 120 seconds in 2 minutes</a:t>
            </a:r>
          </a:p>
        </p:txBody>
      </p:sp>
    </p:spTree>
    <p:extLst>
      <p:ext uri="{BB962C8B-B14F-4D97-AF65-F5344CB8AC3E}">
        <p14:creationId xmlns:p14="http://schemas.microsoft.com/office/powerpoint/2010/main" val="4569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16E35-E0F1-4DA5-B92D-7B6326B7C17A}"/>
              </a:ext>
            </a:extLst>
          </p:cNvPr>
          <p:cNvSpPr txBox="1"/>
          <p:nvPr/>
        </p:nvSpPr>
        <p:spPr>
          <a:xfrm>
            <a:off x="2299253" y="556591"/>
            <a:ext cx="80308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minutes are there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BC361-D201-47EF-B45F-825798E749E8}"/>
              </a:ext>
            </a:extLst>
          </p:cNvPr>
          <p:cNvSpPr txBox="1"/>
          <p:nvPr/>
        </p:nvSpPr>
        <p:spPr>
          <a:xfrm>
            <a:off x="1789044" y="1514801"/>
            <a:ext cx="24516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85 seconds?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02175-0167-4744-8A99-4B22176D8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51045"/>
              </p:ext>
            </p:extLst>
          </p:nvPr>
        </p:nvGraphicFramePr>
        <p:xfrm>
          <a:off x="6619460" y="2996231"/>
          <a:ext cx="5201478" cy="33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26">
                  <a:extLst>
                    <a:ext uri="{9D8B030D-6E8A-4147-A177-3AD203B41FA5}">
                      <a16:colId xmlns:a16="http://schemas.microsoft.com/office/drawing/2014/main" val="2497666285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2095815184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141889909"/>
                    </a:ext>
                  </a:extLst>
                </a:gridCol>
              </a:tblGrid>
              <a:tr h="3672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times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 times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31800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1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55053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769329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3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7534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4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92806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1207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6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916742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7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401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8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588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158C9E-4B2B-4485-AE3B-27896494F872}"/>
              </a:ext>
            </a:extLst>
          </p:cNvPr>
          <p:cNvSpPr txBox="1"/>
          <p:nvPr/>
        </p:nvSpPr>
        <p:spPr>
          <a:xfrm>
            <a:off x="901149" y="2473011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Find how many whole minutes you can make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3F381-D4F3-4666-8FEE-F0ABE8C6CDAB}"/>
              </a:ext>
            </a:extLst>
          </p:cNvPr>
          <p:cNvSpPr txBox="1"/>
          <p:nvPr/>
        </p:nvSpPr>
        <p:spPr>
          <a:xfrm>
            <a:off x="874645" y="3239057"/>
            <a:ext cx="4770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We can make 1 whole minute which is 60 seconds.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8F050-9EC3-42F5-B9EB-784000B6E8B2}"/>
              </a:ext>
            </a:extLst>
          </p:cNvPr>
          <p:cNvSpPr txBox="1"/>
          <p:nvPr/>
        </p:nvSpPr>
        <p:spPr>
          <a:xfrm>
            <a:off x="901149" y="4235543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Take this away to find out what is left over.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34D91-EACA-4C3B-9D2E-440C44ED7725}"/>
              </a:ext>
            </a:extLst>
          </p:cNvPr>
          <p:cNvSpPr txBox="1"/>
          <p:nvPr/>
        </p:nvSpPr>
        <p:spPr>
          <a:xfrm>
            <a:off x="901149" y="5093922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85 – 60 = 25 seconds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2FC95-1E46-4A3E-82F6-5B7F938D9BEB}"/>
              </a:ext>
            </a:extLst>
          </p:cNvPr>
          <p:cNvSpPr txBox="1"/>
          <p:nvPr/>
        </p:nvSpPr>
        <p:spPr>
          <a:xfrm>
            <a:off x="901149" y="5932077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 minute and 25 seconds</a:t>
            </a:r>
          </a:p>
        </p:txBody>
      </p:sp>
    </p:spTree>
    <p:extLst>
      <p:ext uri="{BB962C8B-B14F-4D97-AF65-F5344CB8AC3E}">
        <p14:creationId xmlns:p14="http://schemas.microsoft.com/office/powerpoint/2010/main" val="32644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16E35-E0F1-4DA5-B92D-7B6326B7C17A}"/>
              </a:ext>
            </a:extLst>
          </p:cNvPr>
          <p:cNvSpPr txBox="1"/>
          <p:nvPr/>
        </p:nvSpPr>
        <p:spPr>
          <a:xfrm>
            <a:off x="2299253" y="556591"/>
            <a:ext cx="80308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minutes are there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BC361-D201-47EF-B45F-825798E749E8}"/>
              </a:ext>
            </a:extLst>
          </p:cNvPr>
          <p:cNvSpPr txBox="1"/>
          <p:nvPr/>
        </p:nvSpPr>
        <p:spPr>
          <a:xfrm>
            <a:off x="1789044" y="1514801"/>
            <a:ext cx="24516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130 seconds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02175-0167-4744-8A99-4B22176D806F}"/>
              </a:ext>
            </a:extLst>
          </p:cNvPr>
          <p:cNvGraphicFramePr>
            <a:graphicFrameLocks noGrp="1"/>
          </p:cNvGraphicFramePr>
          <p:nvPr/>
        </p:nvGraphicFramePr>
        <p:xfrm>
          <a:off x="6619460" y="2996231"/>
          <a:ext cx="5201478" cy="33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26">
                  <a:extLst>
                    <a:ext uri="{9D8B030D-6E8A-4147-A177-3AD203B41FA5}">
                      <a16:colId xmlns:a16="http://schemas.microsoft.com/office/drawing/2014/main" val="2497666285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2095815184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141889909"/>
                    </a:ext>
                  </a:extLst>
                </a:gridCol>
              </a:tblGrid>
              <a:tr h="3672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times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 times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31800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1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55053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769329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3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7534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4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92806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1207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6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916742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7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401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8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588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158C9E-4B2B-4485-AE3B-27896494F872}"/>
              </a:ext>
            </a:extLst>
          </p:cNvPr>
          <p:cNvSpPr txBox="1"/>
          <p:nvPr/>
        </p:nvSpPr>
        <p:spPr>
          <a:xfrm>
            <a:off x="901149" y="2473011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Find how many whole minutes you can make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3F381-D4F3-4666-8FEE-F0ABE8C6CDAB}"/>
              </a:ext>
            </a:extLst>
          </p:cNvPr>
          <p:cNvSpPr txBox="1"/>
          <p:nvPr/>
        </p:nvSpPr>
        <p:spPr>
          <a:xfrm>
            <a:off x="874645" y="3239057"/>
            <a:ext cx="4770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We can make 2 whole minute which is 120 seconds.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8F050-9EC3-42F5-B9EB-784000B6E8B2}"/>
              </a:ext>
            </a:extLst>
          </p:cNvPr>
          <p:cNvSpPr txBox="1"/>
          <p:nvPr/>
        </p:nvSpPr>
        <p:spPr>
          <a:xfrm>
            <a:off x="901149" y="4235543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Take this away to find out what is left over.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34D91-EACA-4C3B-9D2E-440C44ED7725}"/>
              </a:ext>
            </a:extLst>
          </p:cNvPr>
          <p:cNvSpPr txBox="1"/>
          <p:nvPr/>
        </p:nvSpPr>
        <p:spPr>
          <a:xfrm>
            <a:off x="901149" y="5093922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130 – 120 = 10 seconds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2FC95-1E46-4A3E-82F6-5B7F938D9BEB}"/>
              </a:ext>
            </a:extLst>
          </p:cNvPr>
          <p:cNvSpPr txBox="1"/>
          <p:nvPr/>
        </p:nvSpPr>
        <p:spPr>
          <a:xfrm>
            <a:off x="901149" y="5932077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 minutes and 10 seconds</a:t>
            </a:r>
          </a:p>
        </p:txBody>
      </p:sp>
    </p:spTree>
    <p:extLst>
      <p:ext uri="{BB962C8B-B14F-4D97-AF65-F5344CB8AC3E}">
        <p14:creationId xmlns:p14="http://schemas.microsoft.com/office/powerpoint/2010/main" val="30198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16E35-E0F1-4DA5-B92D-7B6326B7C17A}"/>
              </a:ext>
            </a:extLst>
          </p:cNvPr>
          <p:cNvSpPr txBox="1"/>
          <p:nvPr/>
        </p:nvSpPr>
        <p:spPr>
          <a:xfrm>
            <a:off x="2299253" y="556591"/>
            <a:ext cx="80308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minutes are there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BC361-D201-47EF-B45F-825798E749E8}"/>
              </a:ext>
            </a:extLst>
          </p:cNvPr>
          <p:cNvSpPr txBox="1"/>
          <p:nvPr/>
        </p:nvSpPr>
        <p:spPr>
          <a:xfrm>
            <a:off x="1789044" y="1514801"/>
            <a:ext cx="24516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210 seconds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02175-0167-4744-8A99-4B22176D806F}"/>
              </a:ext>
            </a:extLst>
          </p:cNvPr>
          <p:cNvGraphicFramePr>
            <a:graphicFrameLocks noGrp="1"/>
          </p:cNvGraphicFramePr>
          <p:nvPr/>
        </p:nvGraphicFramePr>
        <p:xfrm>
          <a:off x="6619460" y="2996231"/>
          <a:ext cx="5201478" cy="33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26">
                  <a:extLst>
                    <a:ext uri="{9D8B030D-6E8A-4147-A177-3AD203B41FA5}">
                      <a16:colId xmlns:a16="http://schemas.microsoft.com/office/drawing/2014/main" val="2497666285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2095815184"/>
                    </a:ext>
                  </a:extLst>
                </a:gridCol>
                <a:gridCol w="1733826">
                  <a:extLst>
                    <a:ext uri="{9D8B030D-6E8A-4147-A177-3AD203B41FA5}">
                      <a16:colId xmlns:a16="http://schemas.microsoft.com/office/drawing/2014/main" val="141889909"/>
                    </a:ext>
                  </a:extLst>
                </a:gridCol>
              </a:tblGrid>
              <a:tr h="3672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times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 times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31800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1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55053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769329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3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7534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4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92806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1207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6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916742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7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4017"/>
                  </a:ext>
                </a:extLst>
              </a:tr>
              <a:tr h="367242">
                <a:tc>
                  <a:txBody>
                    <a:bodyPr/>
                    <a:lstStyle/>
                    <a:p>
                      <a:r>
                        <a:rPr lang="en-GB" dirty="0"/>
                        <a:t>8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588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158C9E-4B2B-4485-AE3B-27896494F872}"/>
              </a:ext>
            </a:extLst>
          </p:cNvPr>
          <p:cNvSpPr txBox="1"/>
          <p:nvPr/>
        </p:nvSpPr>
        <p:spPr>
          <a:xfrm>
            <a:off x="901149" y="2473011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Find how many whole minutes you can make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3F381-D4F3-4666-8FEE-F0ABE8C6CDAB}"/>
              </a:ext>
            </a:extLst>
          </p:cNvPr>
          <p:cNvSpPr txBox="1"/>
          <p:nvPr/>
        </p:nvSpPr>
        <p:spPr>
          <a:xfrm>
            <a:off x="874645" y="3239057"/>
            <a:ext cx="4770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We can make 3 whole minute which is 180 seconds.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8F050-9EC3-42F5-B9EB-784000B6E8B2}"/>
              </a:ext>
            </a:extLst>
          </p:cNvPr>
          <p:cNvSpPr txBox="1"/>
          <p:nvPr/>
        </p:nvSpPr>
        <p:spPr>
          <a:xfrm>
            <a:off x="901149" y="4235543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Take this away to find out what is left over.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34D91-EACA-4C3B-9D2E-440C44ED7725}"/>
              </a:ext>
            </a:extLst>
          </p:cNvPr>
          <p:cNvSpPr txBox="1"/>
          <p:nvPr/>
        </p:nvSpPr>
        <p:spPr>
          <a:xfrm>
            <a:off x="901149" y="5093922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210 – 180 = 30 seconds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2FC95-1E46-4A3E-82F6-5B7F938D9BEB}"/>
              </a:ext>
            </a:extLst>
          </p:cNvPr>
          <p:cNvSpPr txBox="1"/>
          <p:nvPr/>
        </p:nvSpPr>
        <p:spPr>
          <a:xfrm>
            <a:off x="901149" y="5932077"/>
            <a:ext cx="4770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3 minutes and 30 seconds</a:t>
            </a:r>
          </a:p>
        </p:txBody>
      </p:sp>
    </p:spTree>
    <p:extLst>
      <p:ext uri="{BB962C8B-B14F-4D97-AF65-F5344CB8AC3E}">
        <p14:creationId xmlns:p14="http://schemas.microsoft.com/office/powerpoint/2010/main" val="37961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142</TotalTime>
  <Words>618</Words>
  <Application>Microsoft Office PowerPoint</Application>
  <PresentationFormat>Widescreen</PresentationFormat>
  <Paragraphs>243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Comic Sans MS</vt:lpstr>
      <vt:lpstr>Franklin Gothic Book</vt:lpstr>
      <vt:lpstr>Crop</vt:lpstr>
      <vt:lpstr>Maths Week 4 Lesson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Week 4 Lesson 1</dc:title>
  <dc:creator>Hannah Joiner</dc:creator>
  <cp:lastModifiedBy>Laura Whitehouse</cp:lastModifiedBy>
  <cp:revision>11</cp:revision>
  <dcterms:created xsi:type="dcterms:W3CDTF">2020-05-04T13:18:39Z</dcterms:created>
  <dcterms:modified xsi:type="dcterms:W3CDTF">2020-05-08T14:31:18Z</dcterms:modified>
</cp:coreProperties>
</file>