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66" r:id="rId5"/>
    <p:sldId id="365" r:id="rId6"/>
    <p:sldId id="429" r:id="rId7"/>
    <p:sldId id="360" r:id="rId8"/>
    <p:sldId id="388" r:id="rId9"/>
    <p:sldId id="406" r:id="rId10"/>
    <p:sldId id="407" r:id="rId11"/>
    <p:sldId id="431" r:id="rId12"/>
    <p:sldId id="432" r:id="rId13"/>
    <p:sldId id="422" r:id="rId14"/>
    <p:sldId id="423" r:id="rId15"/>
    <p:sldId id="433" r:id="rId16"/>
    <p:sldId id="434" r:id="rId17"/>
    <p:sldId id="414" r:id="rId18"/>
    <p:sldId id="415" r:id="rId19"/>
    <p:sldId id="435" r:id="rId20"/>
    <p:sldId id="436" r:id="rId21"/>
    <p:sldId id="43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DB455-8BB2-45E7-9AA9-D07DACBE430D}" v="42" dt="2020-02-27T13:13:28.465"/>
    <p1510:client id="{848B36C2-2B38-4643-931D-7F99B4DB1C54}" v="97" dt="2020-02-27T12:17:34.793"/>
    <p1510:client id="{5CE7CF5E-526B-492D-95A7-1A7E7059C287}" v="628" dt="2020-02-27T09:18:36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EA-4405-842D-2480AFDF5C2E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EA-4405-842D-2480AFDF5C2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EA-4405-842D-2480AFDF5C2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EA-4405-842D-2480AFDF5C2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EA-4405-842D-2480AFDF5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EA-4405-842D-2480AFDF5C2E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EA-4405-842D-2480AFDF5C2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EA-4405-842D-2480AFDF5C2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EA-4405-842D-2480AFDF5C2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EA-4405-842D-2480AFDF5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DF911-8A4F-48B8-ABAF-75898B4245E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AA38-D9C5-4CB9-8D90-BD1A99730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8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3DB3-139A-4C9F-84A6-3781FEE58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Week 8 Maths </a:t>
            </a:r>
            <a:r>
              <a:rPr lang="en-GB"/>
              <a:t>Lesson 1 &amp; 2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D9E0-4EB3-4D68-AA03-CFA460A88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Non Unit Fractions</a:t>
            </a:r>
          </a:p>
        </p:txBody>
      </p:sp>
    </p:spTree>
    <p:extLst>
      <p:ext uri="{BB962C8B-B14F-4D97-AF65-F5344CB8AC3E}">
        <p14:creationId xmlns:p14="http://schemas.microsoft.com/office/powerpoint/2010/main" val="13354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fractions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C7033-3D8F-42C1-B24A-B1E3D015BF98}"/>
              </a:ext>
            </a:extLst>
          </p:cNvPr>
          <p:cNvSpPr txBox="1"/>
          <p:nvPr/>
        </p:nvSpPr>
        <p:spPr>
          <a:xfrm>
            <a:off x="3434909" y="4568097"/>
            <a:ext cx="2274182" cy="44267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Four sevenths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BC0C470-56CC-47D5-80F2-F52C0DE9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48170"/>
              </p:ext>
            </p:extLst>
          </p:nvPr>
        </p:nvGraphicFramePr>
        <p:xfrm>
          <a:off x="5973713" y="5332588"/>
          <a:ext cx="1262544" cy="74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272">
                  <a:extLst>
                    <a:ext uri="{9D8B030D-6E8A-4147-A177-3AD203B41FA5}">
                      <a16:colId xmlns:a16="http://schemas.microsoft.com/office/drawing/2014/main" val="2096336233"/>
                    </a:ext>
                  </a:extLst>
                </a:gridCol>
                <a:gridCol w="631272">
                  <a:extLst>
                    <a:ext uri="{9D8B030D-6E8A-4147-A177-3AD203B41FA5}">
                      <a16:colId xmlns:a16="http://schemas.microsoft.com/office/drawing/2014/main" val="2460820546"/>
                    </a:ext>
                  </a:extLst>
                </a:gridCol>
              </a:tblGrid>
              <a:tr h="37159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54440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32726"/>
                  </a:ext>
                </a:extLst>
              </a:tr>
            </a:tbl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02BFE9-2389-49E1-9445-779EAB05B4CC}"/>
              </a:ext>
            </a:extLst>
          </p:cNvPr>
          <p:cNvSpPr/>
          <p:nvPr/>
        </p:nvSpPr>
        <p:spPr>
          <a:xfrm>
            <a:off x="1181355" y="4495241"/>
            <a:ext cx="576147" cy="718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68A7297-0145-468D-9F16-0BF01F4E2A19}"/>
              </a:ext>
            </a:extLst>
          </p:cNvPr>
          <p:cNvSpPr/>
          <p:nvPr/>
        </p:nvSpPr>
        <p:spPr>
          <a:xfrm>
            <a:off x="7533904" y="4495241"/>
            <a:ext cx="576147" cy="718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6EE82DC3-7BC2-4748-BDD4-484B565CC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38952"/>
              </p:ext>
            </p:extLst>
          </p:nvPr>
        </p:nvGraphicFramePr>
        <p:xfrm>
          <a:off x="7675306" y="4551748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B1DD067-9D0A-4B3F-8B95-94DFB7E9A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30292"/>
              </p:ext>
            </p:extLst>
          </p:nvPr>
        </p:nvGraphicFramePr>
        <p:xfrm>
          <a:off x="1299794" y="4544704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5" name="Table 20">
            <a:extLst>
              <a:ext uri="{FF2B5EF4-FFF2-40B4-BE49-F238E27FC236}">
                <a16:creationId xmlns:a16="http://schemas.microsoft.com/office/drawing/2014/main" id="{5E71F2CC-168B-4DDC-8774-82C2EDC06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75750"/>
              </p:ext>
            </p:extLst>
          </p:nvPr>
        </p:nvGraphicFramePr>
        <p:xfrm>
          <a:off x="1692000" y="1380640"/>
          <a:ext cx="5760000" cy="29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83103576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5433081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Unit fractions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Non-unit fractions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73512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43953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3BA4D0A-8C07-4BF2-8E53-54B53FF4A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85744"/>
              </p:ext>
            </p:extLst>
          </p:nvPr>
        </p:nvGraphicFramePr>
        <p:xfrm>
          <a:off x="2061102" y="5332588"/>
          <a:ext cx="1262544" cy="74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848">
                  <a:extLst>
                    <a:ext uri="{9D8B030D-6E8A-4147-A177-3AD203B41FA5}">
                      <a16:colId xmlns:a16="http://schemas.microsoft.com/office/drawing/2014/main" val="2096336233"/>
                    </a:ext>
                  </a:extLst>
                </a:gridCol>
                <a:gridCol w="420848">
                  <a:extLst>
                    <a:ext uri="{9D8B030D-6E8A-4147-A177-3AD203B41FA5}">
                      <a16:colId xmlns:a16="http://schemas.microsoft.com/office/drawing/2014/main" val="2460820546"/>
                    </a:ext>
                  </a:extLst>
                </a:gridCol>
                <a:gridCol w="420848">
                  <a:extLst>
                    <a:ext uri="{9D8B030D-6E8A-4147-A177-3AD203B41FA5}">
                      <a16:colId xmlns:a16="http://schemas.microsoft.com/office/drawing/2014/main" val="3040000202"/>
                    </a:ext>
                  </a:extLst>
                </a:gridCol>
              </a:tblGrid>
              <a:tr h="743182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5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1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fractions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C7033-3D8F-42C1-B24A-B1E3D015BF98}"/>
              </a:ext>
            </a:extLst>
          </p:cNvPr>
          <p:cNvSpPr txBox="1"/>
          <p:nvPr/>
        </p:nvSpPr>
        <p:spPr>
          <a:xfrm>
            <a:off x="4973423" y="2057126"/>
            <a:ext cx="2274182" cy="44267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Four sevenths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BC0C470-56CC-47D5-80F2-F52C0DE9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13528"/>
              </p:ext>
            </p:extLst>
          </p:nvPr>
        </p:nvGraphicFramePr>
        <p:xfrm>
          <a:off x="2482352" y="2198487"/>
          <a:ext cx="1262544" cy="74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272">
                  <a:extLst>
                    <a:ext uri="{9D8B030D-6E8A-4147-A177-3AD203B41FA5}">
                      <a16:colId xmlns:a16="http://schemas.microsoft.com/office/drawing/2014/main" val="2096336233"/>
                    </a:ext>
                  </a:extLst>
                </a:gridCol>
                <a:gridCol w="631272">
                  <a:extLst>
                    <a:ext uri="{9D8B030D-6E8A-4147-A177-3AD203B41FA5}">
                      <a16:colId xmlns:a16="http://schemas.microsoft.com/office/drawing/2014/main" val="2460820546"/>
                    </a:ext>
                  </a:extLst>
                </a:gridCol>
              </a:tblGrid>
              <a:tr h="37159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54440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32726"/>
                  </a:ext>
                </a:extLst>
              </a:tr>
            </a:tbl>
          </a:graphicData>
        </a:graphic>
      </p:graphicFrame>
      <p:graphicFrame>
        <p:nvGraphicFramePr>
          <p:cNvPr id="35" name="Table 20">
            <a:extLst>
              <a:ext uri="{FF2B5EF4-FFF2-40B4-BE49-F238E27FC236}">
                <a16:creationId xmlns:a16="http://schemas.microsoft.com/office/drawing/2014/main" id="{5E71F2CC-168B-4DDC-8774-82C2EDC068AF}"/>
              </a:ext>
            </a:extLst>
          </p:cNvPr>
          <p:cNvGraphicFramePr>
            <a:graphicFrameLocks noGrp="1"/>
          </p:cNvGraphicFramePr>
          <p:nvPr/>
        </p:nvGraphicFramePr>
        <p:xfrm>
          <a:off x="1692000" y="1380640"/>
          <a:ext cx="5760000" cy="29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83103576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5433081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Unit fractions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Non-unit fractions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73512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43953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0CB5C5-34E0-49FB-8198-3E57CB093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2463"/>
              </p:ext>
            </p:extLst>
          </p:nvPr>
        </p:nvGraphicFramePr>
        <p:xfrm>
          <a:off x="2482352" y="3300664"/>
          <a:ext cx="1262544" cy="74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848">
                  <a:extLst>
                    <a:ext uri="{9D8B030D-6E8A-4147-A177-3AD203B41FA5}">
                      <a16:colId xmlns:a16="http://schemas.microsoft.com/office/drawing/2014/main" val="2096336233"/>
                    </a:ext>
                  </a:extLst>
                </a:gridCol>
                <a:gridCol w="420848">
                  <a:extLst>
                    <a:ext uri="{9D8B030D-6E8A-4147-A177-3AD203B41FA5}">
                      <a16:colId xmlns:a16="http://schemas.microsoft.com/office/drawing/2014/main" val="2460820546"/>
                    </a:ext>
                  </a:extLst>
                </a:gridCol>
                <a:gridCol w="420848">
                  <a:extLst>
                    <a:ext uri="{9D8B030D-6E8A-4147-A177-3AD203B41FA5}">
                      <a16:colId xmlns:a16="http://schemas.microsoft.com/office/drawing/2014/main" val="3040000202"/>
                    </a:ext>
                  </a:extLst>
                </a:gridCol>
              </a:tblGrid>
              <a:tr h="743182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7177" marR="77177" marT="38588" marB="385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54440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D7560A-F90E-4407-976E-312DF210E5A9}"/>
              </a:ext>
            </a:extLst>
          </p:cNvPr>
          <p:cNvSpPr/>
          <p:nvPr/>
        </p:nvSpPr>
        <p:spPr>
          <a:xfrm>
            <a:off x="4973423" y="3376445"/>
            <a:ext cx="576147" cy="718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379F4F-834D-4344-876B-36B9DD0694EF}"/>
              </a:ext>
            </a:extLst>
          </p:cNvPr>
          <p:cNvSpPr/>
          <p:nvPr/>
        </p:nvSpPr>
        <p:spPr>
          <a:xfrm>
            <a:off x="6450172" y="3381040"/>
            <a:ext cx="576147" cy="718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97830F1-B76E-4AC4-8D7F-BFDCBBDC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87814"/>
              </p:ext>
            </p:extLst>
          </p:nvPr>
        </p:nvGraphicFramePr>
        <p:xfrm>
          <a:off x="6582049" y="3435715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AC30BA1-622D-4797-B6AB-1C65938A8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16493"/>
              </p:ext>
            </p:extLst>
          </p:nvPr>
        </p:nvGraphicFramePr>
        <p:xfrm>
          <a:off x="5091161" y="3412313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CBD1F7-0D21-4997-B534-32C8910E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DFBB8A-5EF2-4CD2-9A5D-198023C73F7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All the fractions can all be matched to a representation below.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A767D4A-0EC2-4838-AA9A-A44933B91ED7}"/>
              </a:ext>
            </a:extLst>
          </p:cNvPr>
          <p:cNvSpPr/>
          <p:nvPr/>
        </p:nvSpPr>
        <p:spPr>
          <a:xfrm>
            <a:off x="1156877" y="1700958"/>
            <a:ext cx="853887" cy="9899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290BE8-C7A3-433F-9D2A-3E223A32F429}"/>
              </a:ext>
            </a:extLst>
          </p:cNvPr>
          <p:cNvSpPr/>
          <p:nvPr/>
        </p:nvSpPr>
        <p:spPr>
          <a:xfrm>
            <a:off x="2882270" y="1726042"/>
            <a:ext cx="853887" cy="9899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891670-3295-418F-AA5A-9A94689843F3}"/>
              </a:ext>
            </a:extLst>
          </p:cNvPr>
          <p:cNvSpPr/>
          <p:nvPr/>
        </p:nvSpPr>
        <p:spPr>
          <a:xfrm>
            <a:off x="4607663" y="1780803"/>
            <a:ext cx="1609733" cy="8302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Three out of seven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CD0C79B-BE98-4420-863C-F39BC5447237}"/>
              </a:ext>
            </a:extLst>
          </p:cNvPr>
          <p:cNvSpPr/>
          <p:nvPr/>
        </p:nvSpPr>
        <p:spPr>
          <a:xfrm>
            <a:off x="7088903" y="1726042"/>
            <a:ext cx="853887" cy="9899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342739A-6A8B-48D6-ACDC-FBAA75913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44378"/>
              </p:ext>
            </p:extLst>
          </p:nvPr>
        </p:nvGraphicFramePr>
        <p:xfrm>
          <a:off x="1412964" y="191374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5F0CD6B-A56E-45E1-A45F-27867DE99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68101"/>
              </p:ext>
            </p:extLst>
          </p:nvPr>
        </p:nvGraphicFramePr>
        <p:xfrm>
          <a:off x="3138579" y="191374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4DCFA62-7C87-4280-B75B-CD81F9CBA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67435"/>
              </p:ext>
            </p:extLst>
          </p:nvPr>
        </p:nvGraphicFramePr>
        <p:xfrm>
          <a:off x="7360623" y="191374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B084A31-3B16-4577-B5AC-F606C62DF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51322"/>
              </p:ext>
            </p:extLst>
          </p:nvPr>
        </p:nvGraphicFramePr>
        <p:xfrm>
          <a:off x="3237877" y="3771220"/>
          <a:ext cx="2772119" cy="830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17">
                  <a:extLst>
                    <a:ext uri="{9D8B030D-6E8A-4147-A177-3AD203B41FA5}">
                      <a16:colId xmlns:a16="http://schemas.microsoft.com/office/drawing/2014/main" val="2252310583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22258433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8744148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1594046725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32456066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3915236448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042502649"/>
                    </a:ext>
                  </a:extLst>
                </a:gridCol>
              </a:tblGrid>
              <a:tr h="8302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0691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10D58D1-6497-45EC-A06B-DFBE67928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72631"/>
              </p:ext>
            </p:extLst>
          </p:nvPr>
        </p:nvGraphicFramePr>
        <p:xfrm>
          <a:off x="1081279" y="3706088"/>
          <a:ext cx="1668123" cy="118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041">
                  <a:extLst>
                    <a:ext uri="{9D8B030D-6E8A-4147-A177-3AD203B41FA5}">
                      <a16:colId xmlns:a16="http://schemas.microsoft.com/office/drawing/2014/main" val="183051415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1447409962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2662995071"/>
                    </a:ext>
                  </a:extLst>
                </a:gridCol>
              </a:tblGrid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19027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92632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68005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80AB111D-D5C3-41D3-9850-203655B93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20132"/>
              </p:ext>
            </p:extLst>
          </p:nvPr>
        </p:nvGraphicFramePr>
        <p:xfrm>
          <a:off x="275303" y="4121195"/>
          <a:ext cx="7969510" cy="382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972">
                  <a:extLst>
                    <a:ext uri="{9D8B030D-6E8A-4147-A177-3AD203B41FA5}">
                      <a16:colId xmlns:a16="http://schemas.microsoft.com/office/drawing/2014/main" val="390055856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751294241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09296293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9717058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84651085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640920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07ECFBD4-C256-491F-AC49-4C7055A8593A}"/>
              </a:ext>
            </a:extLst>
          </p:cNvPr>
          <p:cNvSpPr/>
          <p:nvPr/>
        </p:nvSpPr>
        <p:spPr>
          <a:xfrm>
            <a:off x="6938134" y="2966466"/>
            <a:ext cx="1683178" cy="99962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</p:spTree>
    <p:extLst>
      <p:ext uri="{BB962C8B-B14F-4D97-AF65-F5344CB8AC3E}">
        <p14:creationId xmlns:p14="http://schemas.microsoft.com/office/powerpoint/2010/main" val="383769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CBD1F7-0D21-4997-B534-32C8910E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DFBB8A-5EF2-4CD2-9A5D-198023C73F7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All the fractions can all be matched to a representation below.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      cannot be matched to any of the representations, because there are no representations split into eleven equal parts.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A767D4A-0EC2-4838-AA9A-A44933B91ED7}"/>
              </a:ext>
            </a:extLst>
          </p:cNvPr>
          <p:cNvSpPr/>
          <p:nvPr/>
        </p:nvSpPr>
        <p:spPr>
          <a:xfrm>
            <a:off x="1156877" y="1700958"/>
            <a:ext cx="853887" cy="9899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342739A-6A8B-48D6-ACDC-FBAA75913CE7}"/>
              </a:ext>
            </a:extLst>
          </p:cNvPr>
          <p:cNvGraphicFramePr>
            <a:graphicFrameLocks noGrp="1"/>
          </p:cNvGraphicFramePr>
          <p:nvPr/>
        </p:nvGraphicFramePr>
        <p:xfrm>
          <a:off x="1412964" y="191374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80AB111D-D5C3-41D3-9850-203655B93268}"/>
              </a:ext>
            </a:extLst>
          </p:cNvPr>
          <p:cNvGraphicFramePr>
            <a:graphicFrameLocks noGrp="1"/>
          </p:cNvGraphicFramePr>
          <p:nvPr/>
        </p:nvGraphicFramePr>
        <p:xfrm>
          <a:off x="275303" y="4121195"/>
          <a:ext cx="7969510" cy="382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972">
                  <a:extLst>
                    <a:ext uri="{9D8B030D-6E8A-4147-A177-3AD203B41FA5}">
                      <a16:colId xmlns:a16="http://schemas.microsoft.com/office/drawing/2014/main" val="390055856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751294241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09296293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9717058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84651085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64092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DA7E634-E366-4025-A641-B61F5669A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69063"/>
              </p:ext>
            </p:extLst>
          </p:nvPr>
        </p:nvGraphicFramePr>
        <p:xfrm>
          <a:off x="1118777" y="5269105"/>
          <a:ext cx="34171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713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90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CB9B6A-898D-4006-AE03-C8DA65BEE109}"/>
              </a:ext>
            </a:extLst>
          </p:cNvPr>
          <p:cNvCxnSpPr>
            <a:cxnSpLocks/>
          </p:cNvCxnSpPr>
          <p:nvPr/>
        </p:nvCxnSpPr>
        <p:spPr>
          <a:xfrm flipH="1">
            <a:off x="1915340" y="2715951"/>
            <a:ext cx="1393874" cy="990137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399E23-BEC5-49AD-BD7A-85BF1757C00A}"/>
              </a:ext>
            </a:extLst>
          </p:cNvPr>
          <p:cNvCxnSpPr>
            <a:cxnSpLocks/>
          </p:cNvCxnSpPr>
          <p:nvPr/>
        </p:nvCxnSpPr>
        <p:spPr>
          <a:xfrm flipH="1">
            <a:off x="4623936" y="2611020"/>
            <a:ext cx="788594" cy="116020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8F69871-F148-4BF0-BB96-D84B0AE81073}"/>
              </a:ext>
            </a:extLst>
          </p:cNvPr>
          <p:cNvSpPr/>
          <p:nvPr/>
        </p:nvSpPr>
        <p:spPr>
          <a:xfrm>
            <a:off x="2882270" y="1726042"/>
            <a:ext cx="853887" cy="98990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169C214-BC68-4012-B5A7-325A144DFB41}"/>
              </a:ext>
            </a:extLst>
          </p:cNvPr>
          <p:cNvSpPr/>
          <p:nvPr/>
        </p:nvSpPr>
        <p:spPr>
          <a:xfrm>
            <a:off x="4607663" y="1780803"/>
            <a:ext cx="1609733" cy="8302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Three out of seven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3454BE54-AE79-4CF9-8B1F-A3C31F6C1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7384"/>
              </p:ext>
            </p:extLst>
          </p:nvPr>
        </p:nvGraphicFramePr>
        <p:xfrm>
          <a:off x="3138579" y="191374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031331-4F21-4389-AC99-E863441C2B05}"/>
              </a:ext>
            </a:extLst>
          </p:cNvPr>
          <p:cNvCxnSpPr>
            <a:cxnSpLocks/>
          </p:cNvCxnSpPr>
          <p:nvPr/>
        </p:nvCxnSpPr>
        <p:spPr>
          <a:xfrm>
            <a:off x="7515847" y="2715951"/>
            <a:ext cx="244179" cy="237988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2386866-CF3D-40A7-8A27-3DC9BC887199}"/>
              </a:ext>
            </a:extLst>
          </p:cNvPr>
          <p:cNvSpPr/>
          <p:nvPr/>
        </p:nvSpPr>
        <p:spPr>
          <a:xfrm>
            <a:off x="7088903" y="1726042"/>
            <a:ext cx="853887" cy="98990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960475F1-9017-411E-AFEC-7F62F873C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90292"/>
              </p:ext>
            </p:extLst>
          </p:nvPr>
        </p:nvGraphicFramePr>
        <p:xfrm>
          <a:off x="7360623" y="191374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50" name="Oval 49">
            <a:extLst>
              <a:ext uri="{FF2B5EF4-FFF2-40B4-BE49-F238E27FC236}">
                <a16:creationId xmlns:a16="http://schemas.microsoft.com/office/drawing/2014/main" id="{BC0CACFC-4C34-4136-8E94-2AED67AF9090}"/>
              </a:ext>
            </a:extLst>
          </p:cNvPr>
          <p:cNvSpPr/>
          <p:nvPr/>
        </p:nvSpPr>
        <p:spPr>
          <a:xfrm>
            <a:off x="6938134" y="2966466"/>
            <a:ext cx="1683178" cy="99962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F0A6C49F-8537-417C-89CC-80B0F4AE4BA3}"/>
              </a:ext>
            </a:extLst>
          </p:cNvPr>
          <p:cNvGraphicFramePr>
            <a:graphicFrameLocks noGrp="1"/>
          </p:cNvGraphicFramePr>
          <p:nvPr/>
        </p:nvGraphicFramePr>
        <p:xfrm>
          <a:off x="3237877" y="3771220"/>
          <a:ext cx="2772119" cy="830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17">
                  <a:extLst>
                    <a:ext uri="{9D8B030D-6E8A-4147-A177-3AD203B41FA5}">
                      <a16:colId xmlns:a16="http://schemas.microsoft.com/office/drawing/2014/main" val="2252310583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22258433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8744148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1594046725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2324560662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3915236448"/>
                    </a:ext>
                  </a:extLst>
                </a:gridCol>
                <a:gridCol w="396017">
                  <a:extLst>
                    <a:ext uri="{9D8B030D-6E8A-4147-A177-3AD203B41FA5}">
                      <a16:colId xmlns:a16="http://schemas.microsoft.com/office/drawing/2014/main" val="4042502649"/>
                    </a:ext>
                  </a:extLst>
                </a:gridCol>
              </a:tblGrid>
              <a:tr h="8302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06910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005CD517-419F-40D8-A7CA-572D81E14FA2}"/>
              </a:ext>
            </a:extLst>
          </p:cNvPr>
          <p:cNvGraphicFramePr>
            <a:graphicFrameLocks noGrp="1"/>
          </p:cNvGraphicFramePr>
          <p:nvPr/>
        </p:nvGraphicFramePr>
        <p:xfrm>
          <a:off x="1081279" y="3706088"/>
          <a:ext cx="1668123" cy="118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041">
                  <a:extLst>
                    <a:ext uri="{9D8B030D-6E8A-4147-A177-3AD203B41FA5}">
                      <a16:colId xmlns:a16="http://schemas.microsoft.com/office/drawing/2014/main" val="183051415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1447409962"/>
                    </a:ext>
                  </a:extLst>
                </a:gridCol>
                <a:gridCol w="556041">
                  <a:extLst>
                    <a:ext uri="{9D8B030D-6E8A-4147-A177-3AD203B41FA5}">
                      <a16:colId xmlns:a16="http://schemas.microsoft.com/office/drawing/2014/main" val="2662995071"/>
                    </a:ext>
                  </a:extLst>
                </a:gridCol>
              </a:tblGrid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19027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92632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68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75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AFE4B5-F2BC-4261-866D-3A886F2B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614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3F458B-EB2D-4440-AD04-6CC5C4F42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23392"/>
              </p:ext>
            </p:extLst>
          </p:nvPr>
        </p:nvGraphicFramePr>
        <p:xfrm>
          <a:off x="1938631" y="2771583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6D2FE0B-E6F7-4C7E-A913-CCA753086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94396"/>
              </p:ext>
            </p:extLst>
          </p:nvPr>
        </p:nvGraphicFramePr>
        <p:xfrm>
          <a:off x="6409550" y="2621243"/>
          <a:ext cx="1221045" cy="75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209">
                  <a:extLst>
                    <a:ext uri="{9D8B030D-6E8A-4147-A177-3AD203B41FA5}">
                      <a16:colId xmlns:a16="http://schemas.microsoft.com/office/drawing/2014/main" val="2336831806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2719646190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364731664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771164453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1406627312"/>
                    </a:ext>
                  </a:extLst>
                </a:gridCol>
              </a:tblGrid>
              <a:tr h="37997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37327"/>
                  </a:ext>
                </a:extLst>
              </a:tr>
              <a:tr h="37997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1757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DEF2F3E-E179-45E2-9C37-F8A933FF8A3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FCC0F0F-DD55-44F4-B2A5-341348F53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5268"/>
              </p:ext>
            </p:extLst>
          </p:nvPr>
        </p:nvGraphicFramePr>
        <p:xfrm>
          <a:off x="1901087" y="3771344"/>
          <a:ext cx="382658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9D6E6D-539D-4A38-A638-23C73225BA86}"/>
              </a:ext>
            </a:extLst>
          </p:cNvPr>
          <p:cNvGrpSpPr/>
          <p:nvPr/>
        </p:nvGrpSpPr>
        <p:grpSpPr>
          <a:xfrm>
            <a:off x="1900063" y="3656889"/>
            <a:ext cx="382658" cy="872446"/>
            <a:chOff x="695786" y="4392978"/>
            <a:chExt cx="216000" cy="49247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BFF2FF2-CABB-4DF3-A7CF-384E0C156B61}"/>
                </a:ext>
              </a:extLst>
            </p:cNvPr>
            <p:cNvSpPr/>
            <p:nvPr/>
          </p:nvSpPr>
          <p:spPr>
            <a:xfrm>
              <a:off x="695786" y="4392978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1F2625A-A9EB-450A-B160-38675938E8D2}"/>
                </a:ext>
              </a:extLst>
            </p:cNvPr>
            <p:cNvSpPr/>
            <p:nvPr/>
          </p:nvSpPr>
          <p:spPr>
            <a:xfrm>
              <a:off x="695786" y="4669452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1D7619F-78C1-4B5A-94C4-1623469DD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38173"/>
              </p:ext>
            </p:extLst>
          </p:nvPr>
        </p:nvGraphicFramePr>
        <p:xfrm>
          <a:off x="1901087" y="4834756"/>
          <a:ext cx="382658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6113B197-5878-4F07-8D56-5D57E1DBF4F0}"/>
              </a:ext>
            </a:extLst>
          </p:cNvPr>
          <p:cNvGrpSpPr/>
          <p:nvPr/>
        </p:nvGrpSpPr>
        <p:grpSpPr>
          <a:xfrm>
            <a:off x="1900063" y="4720301"/>
            <a:ext cx="382658" cy="872446"/>
            <a:chOff x="695786" y="4392978"/>
            <a:chExt cx="216000" cy="49247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9A8101C-42AE-4020-B9ED-78A1F0F40163}"/>
                </a:ext>
              </a:extLst>
            </p:cNvPr>
            <p:cNvSpPr/>
            <p:nvPr/>
          </p:nvSpPr>
          <p:spPr>
            <a:xfrm>
              <a:off x="695786" y="4392978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176E390-3F54-4F8B-AAE0-E18FBC3E23A7}"/>
                </a:ext>
              </a:extLst>
            </p:cNvPr>
            <p:cNvSpPr/>
            <p:nvPr/>
          </p:nvSpPr>
          <p:spPr>
            <a:xfrm>
              <a:off x="695786" y="4669452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40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AFE4B5-F2BC-4261-866D-3A886F2B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61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DEF2F3E-E179-45E2-9C37-F8A933FF8A3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66C2074-F4FD-445F-95FC-1B08175B4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00852"/>
              </p:ext>
            </p:extLst>
          </p:nvPr>
        </p:nvGraphicFramePr>
        <p:xfrm>
          <a:off x="6409550" y="2621243"/>
          <a:ext cx="1221045" cy="75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209">
                  <a:extLst>
                    <a:ext uri="{9D8B030D-6E8A-4147-A177-3AD203B41FA5}">
                      <a16:colId xmlns:a16="http://schemas.microsoft.com/office/drawing/2014/main" val="2336831806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2719646190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364731664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3771164453"/>
                    </a:ext>
                  </a:extLst>
                </a:gridCol>
                <a:gridCol w="244209">
                  <a:extLst>
                    <a:ext uri="{9D8B030D-6E8A-4147-A177-3AD203B41FA5}">
                      <a16:colId xmlns:a16="http://schemas.microsoft.com/office/drawing/2014/main" val="1406627312"/>
                    </a:ext>
                  </a:extLst>
                </a:gridCol>
              </a:tblGrid>
              <a:tr h="37997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37327"/>
                  </a:ext>
                </a:extLst>
              </a:tr>
              <a:tr h="37997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317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665DBB-5FDD-4F6F-9DF3-70A35A9DCE32}"/>
              </a:ext>
            </a:extLst>
          </p:cNvPr>
          <p:cNvSpPr txBox="1"/>
          <p:nvPr/>
        </p:nvSpPr>
        <p:spPr>
          <a:xfrm>
            <a:off x="3752863" y="2876328"/>
            <a:ext cx="166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Nine tenths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9DC1D-C760-4BE9-B6C9-8A89B9DFE5B6}"/>
              </a:ext>
            </a:extLst>
          </p:cNvPr>
          <p:cNvSpPr txBox="1"/>
          <p:nvPr/>
        </p:nvSpPr>
        <p:spPr>
          <a:xfrm>
            <a:off x="3752863" y="3936182"/>
            <a:ext cx="166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Three sixths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1106B9-4D4A-4A07-BDB6-1F2AD589EC72}"/>
              </a:ext>
            </a:extLst>
          </p:cNvPr>
          <p:cNvSpPr txBox="1"/>
          <p:nvPr/>
        </p:nvSpPr>
        <p:spPr>
          <a:xfrm>
            <a:off x="3803417" y="5058795"/>
            <a:ext cx="166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Two fifths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EA73F0-6384-424B-A6A9-9EF60F706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10392"/>
              </p:ext>
            </p:extLst>
          </p:nvPr>
        </p:nvGraphicFramePr>
        <p:xfrm>
          <a:off x="1938631" y="2771583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07963A1-BD85-4B04-A45C-959068682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78296"/>
              </p:ext>
            </p:extLst>
          </p:nvPr>
        </p:nvGraphicFramePr>
        <p:xfrm>
          <a:off x="1901087" y="3771344"/>
          <a:ext cx="382658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F4BE62E1-3AD1-49F3-8042-0AE13A68CD21}"/>
              </a:ext>
            </a:extLst>
          </p:cNvPr>
          <p:cNvGrpSpPr/>
          <p:nvPr/>
        </p:nvGrpSpPr>
        <p:grpSpPr>
          <a:xfrm>
            <a:off x="1900063" y="3656889"/>
            <a:ext cx="382658" cy="872446"/>
            <a:chOff x="695786" y="4392978"/>
            <a:chExt cx="216000" cy="49247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E7CCFE2-10B5-444D-9D93-1EA81FF89B52}"/>
                </a:ext>
              </a:extLst>
            </p:cNvPr>
            <p:cNvSpPr/>
            <p:nvPr/>
          </p:nvSpPr>
          <p:spPr>
            <a:xfrm>
              <a:off x="695786" y="4392978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50E6C3A-1DA8-4413-AF91-02D42D5732FC}"/>
                </a:ext>
              </a:extLst>
            </p:cNvPr>
            <p:cNvSpPr/>
            <p:nvPr/>
          </p:nvSpPr>
          <p:spPr>
            <a:xfrm>
              <a:off x="695786" y="4669452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77DFC7C-8FCE-47BE-BA64-52881C1A8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21865"/>
              </p:ext>
            </p:extLst>
          </p:nvPr>
        </p:nvGraphicFramePr>
        <p:xfrm>
          <a:off x="1901087" y="4834756"/>
          <a:ext cx="382658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0D929CE2-7628-48E8-A455-F3BB2A55896B}"/>
              </a:ext>
            </a:extLst>
          </p:cNvPr>
          <p:cNvGrpSpPr/>
          <p:nvPr/>
        </p:nvGrpSpPr>
        <p:grpSpPr>
          <a:xfrm>
            <a:off x="1900063" y="4720301"/>
            <a:ext cx="382658" cy="872446"/>
            <a:chOff x="695786" y="4392978"/>
            <a:chExt cx="216000" cy="49247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5C32725-8404-48DB-BAAD-41B9AF85FAEB}"/>
                </a:ext>
              </a:extLst>
            </p:cNvPr>
            <p:cNvSpPr/>
            <p:nvPr/>
          </p:nvSpPr>
          <p:spPr>
            <a:xfrm>
              <a:off x="695786" y="4392978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D0E231C-B5E9-48BA-9AF4-D5502C95324B}"/>
                </a:ext>
              </a:extLst>
            </p:cNvPr>
            <p:cNvSpPr/>
            <p:nvPr/>
          </p:nvSpPr>
          <p:spPr>
            <a:xfrm>
              <a:off x="695786" y="4669452"/>
              <a:ext cx="216000" cy="216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13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1378A8-5E02-4F5B-869D-8E96736D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71B42C-4EF1-4D19-8AA0-A77DFCB6930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Sally has picked some flowers.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587ABA4-CFFA-4790-A03F-3DFFA60021E4}"/>
              </a:ext>
            </a:extLst>
          </p:cNvPr>
          <p:cNvSpPr/>
          <p:nvPr/>
        </p:nvSpPr>
        <p:spPr>
          <a:xfrm>
            <a:off x="1403879" y="3454167"/>
            <a:ext cx="3707926" cy="1157803"/>
          </a:xfrm>
          <a:prstGeom prst="wedgeRoundRectCallout">
            <a:avLst>
              <a:gd name="adj1" fmla="val 65409"/>
              <a:gd name="adj2" fmla="val 25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can use a unit fraction to describe the sunflowers. </a:t>
            </a:r>
          </a:p>
        </p:txBody>
      </p:sp>
    </p:spTree>
    <p:extLst>
      <p:ext uri="{BB962C8B-B14F-4D97-AF65-F5344CB8AC3E}">
        <p14:creationId xmlns:p14="http://schemas.microsoft.com/office/powerpoint/2010/main" val="319946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1378A8-5E02-4F5B-869D-8E96736D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71B42C-4EF1-4D19-8AA0-A77DFCB6930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Sally has picked some flowers.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587ABA4-CFFA-4790-A03F-3DFFA60021E4}"/>
              </a:ext>
            </a:extLst>
          </p:cNvPr>
          <p:cNvSpPr/>
          <p:nvPr/>
        </p:nvSpPr>
        <p:spPr>
          <a:xfrm>
            <a:off x="1403879" y="3454167"/>
            <a:ext cx="3707926" cy="1157803"/>
          </a:xfrm>
          <a:prstGeom prst="wedgeRoundRectCallout">
            <a:avLst>
              <a:gd name="adj1" fmla="val 65409"/>
              <a:gd name="adj2" fmla="val 25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can use a unit fraction to describe the sunflowers. </a:t>
            </a:r>
          </a:p>
        </p:txBody>
      </p:sp>
    </p:spTree>
    <p:extLst>
      <p:ext uri="{BB962C8B-B14F-4D97-AF65-F5344CB8AC3E}">
        <p14:creationId xmlns:p14="http://schemas.microsoft.com/office/powerpoint/2010/main" val="78822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1378A8-5E02-4F5B-869D-8E96736D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71B42C-4EF1-4D19-8AA0-A77DFCB6930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Sally has picked some flowers.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because       of the flowers are sunflowers which is a non-unit fraction.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587ABA4-CFFA-4790-A03F-3DFFA60021E4}"/>
              </a:ext>
            </a:extLst>
          </p:cNvPr>
          <p:cNvSpPr/>
          <p:nvPr/>
        </p:nvSpPr>
        <p:spPr>
          <a:xfrm>
            <a:off x="1403879" y="3454167"/>
            <a:ext cx="3707926" cy="1157803"/>
          </a:xfrm>
          <a:prstGeom prst="wedgeRoundRectCallout">
            <a:avLst>
              <a:gd name="adj1" fmla="val 65409"/>
              <a:gd name="adj2" fmla="val 25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can use a unit fraction to describe the sunflowers.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E72CAB-1E2F-4AB8-91E3-C281C5EDF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52500"/>
              </p:ext>
            </p:extLst>
          </p:nvPr>
        </p:nvGraphicFramePr>
        <p:xfrm>
          <a:off x="1942955" y="5367337"/>
          <a:ext cx="34940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02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90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B2A426-20B3-4E0D-81F5-51094D698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368433"/>
              </p:ext>
            </p:extLst>
          </p:nvPr>
        </p:nvGraphicFramePr>
        <p:xfrm>
          <a:off x="1386349" y="1711233"/>
          <a:ext cx="1676400" cy="298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One half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Three quarters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One third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One quarter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7AF265-8B63-4D75-8B58-37253C869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95207"/>
              </p:ext>
            </p:extLst>
          </p:nvPr>
        </p:nvGraphicFramePr>
        <p:xfrm>
          <a:off x="5907549" y="1711233"/>
          <a:ext cx="1676400" cy="298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25FEFE-0FFD-48D2-8475-6EFB4A5B1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88809"/>
              </p:ext>
            </p:extLst>
          </p:nvPr>
        </p:nvGraphicFramePr>
        <p:xfrm>
          <a:off x="3646949" y="1711233"/>
          <a:ext cx="1676400" cy="298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134636-0AC2-4635-8CD2-743761C91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2281"/>
              </p:ext>
            </p:extLst>
          </p:nvPr>
        </p:nvGraphicFramePr>
        <p:xfrm>
          <a:off x="4294957" y="2542220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CA333B-7AD0-4A63-8020-D015D6FAF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8077"/>
              </p:ext>
            </p:extLst>
          </p:nvPr>
        </p:nvGraphicFramePr>
        <p:xfrm>
          <a:off x="4294957" y="3276947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B10C69-70F8-4614-B69E-4BC5EC989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1442"/>
              </p:ext>
            </p:extLst>
          </p:nvPr>
        </p:nvGraphicFramePr>
        <p:xfrm>
          <a:off x="4294957" y="4036224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40A9F9E-385C-41B3-8E38-0B6BE5707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70198"/>
              </p:ext>
            </p:extLst>
          </p:nvPr>
        </p:nvGraphicFramePr>
        <p:xfrm>
          <a:off x="4294957" y="180235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36E71E0-BD8F-41B1-A05D-80FFC0FCF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99906"/>
              </p:ext>
            </p:extLst>
          </p:nvPr>
        </p:nvGraphicFramePr>
        <p:xfrm>
          <a:off x="6053548" y="1857600"/>
          <a:ext cx="1355775" cy="426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925">
                  <a:extLst>
                    <a:ext uri="{9D8B030D-6E8A-4147-A177-3AD203B41FA5}">
                      <a16:colId xmlns:a16="http://schemas.microsoft.com/office/drawing/2014/main" val="457563460"/>
                    </a:ext>
                  </a:extLst>
                </a:gridCol>
                <a:gridCol w="451925">
                  <a:extLst>
                    <a:ext uri="{9D8B030D-6E8A-4147-A177-3AD203B41FA5}">
                      <a16:colId xmlns:a16="http://schemas.microsoft.com/office/drawing/2014/main" val="291453410"/>
                    </a:ext>
                  </a:extLst>
                </a:gridCol>
                <a:gridCol w="451925">
                  <a:extLst>
                    <a:ext uri="{9D8B030D-6E8A-4147-A177-3AD203B41FA5}">
                      <a16:colId xmlns:a16="http://schemas.microsoft.com/office/drawing/2014/main" val="2130056296"/>
                    </a:ext>
                  </a:extLst>
                </a:gridCol>
              </a:tblGrid>
              <a:tr h="4260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77128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2B6B4B1-53D0-4DD3-BA77-F2FF218EF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15115"/>
              </p:ext>
            </p:extLst>
          </p:nvPr>
        </p:nvGraphicFramePr>
        <p:xfrm>
          <a:off x="6136149" y="4076449"/>
          <a:ext cx="1273174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587">
                  <a:extLst>
                    <a:ext uri="{9D8B030D-6E8A-4147-A177-3AD203B41FA5}">
                      <a16:colId xmlns:a16="http://schemas.microsoft.com/office/drawing/2014/main" val="49973465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854987421"/>
                    </a:ext>
                  </a:extLst>
                </a:gridCol>
              </a:tblGrid>
              <a:tr h="21304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90007"/>
                  </a:ext>
                </a:extLst>
              </a:tr>
              <a:tr h="213043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4711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62E7ACD-29AD-49AD-A220-10D68610A5F2}"/>
              </a:ext>
            </a:extLst>
          </p:cNvPr>
          <p:cNvGrpSpPr/>
          <p:nvPr/>
        </p:nvGrpSpPr>
        <p:grpSpPr>
          <a:xfrm>
            <a:off x="5995215" y="3415149"/>
            <a:ext cx="1471339" cy="284665"/>
            <a:chOff x="4939066" y="2986616"/>
            <a:chExt cx="1471339" cy="284665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A410521-6B69-4683-AD38-298FD0D49407}"/>
                </a:ext>
              </a:extLst>
            </p:cNvPr>
            <p:cNvSpPr/>
            <p:nvPr/>
          </p:nvSpPr>
          <p:spPr>
            <a:xfrm>
              <a:off x="4939066" y="2986616"/>
              <a:ext cx="291569" cy="284665"/>
            </a:xfrm>
            <a:prstGeom prst="triangl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919E114-90AB-43F9-867C-1D0C2F3B0639}"/>
                </a:ext>
              </a:extLst>
            </p:cNvPr>
            <p:cNvSpPr/>
            <p:nvPr/>
          </p:nvSpPr>
          <p:spPr>
            <a:xfrm>
              <a:off x="5332323" y="2986616"/>
              <a:ext cx="291569" cy="284665"/>
            </a:xfrm>
            <a:prstGeom prst="triangl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254E946-1F82-406C-888B-10EA8E3CEE64}"/>
                </a:ext>
              </a:extLst>
            </p:cNvPr>
            <p:cNvSpPr/>
            <p:nvPr/>
          </p:nvSpPr>
          <p:spPr>
            <a:xfrm>
              <a:off x="5725580" y="2986616"/>
              <a:ext cx="291569" cy="284665"/>
            </a:xfrm>
            <a:prstGeom prst="triangl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76935B6-DC81-4170-8A7D-CA9D9D83F6F4}"/>
                </a:ext>
              </a:extLst>
            </p:cNvPr>
            <p:cNvSpPr/>
            <p:nvPr/>
          </p:nvSpPr>
          <p:spPr>
            <a:xfrm>
              <a:off x="6118836" y="2986616"/>
              <a:ext cx="291569" cy="284665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C88A6C6-E8AA-46A9-B89A-D5D469D90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65349"/>
              </p:ext>
            </p:extLst>
          </p:nvPr>
        </p:nvGraphicFramePr>
        <p:xfrm>
          <a:off x="6066938" y="2370955"/>
          <a:ext cx="1328993" cy="88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B2A426-20B3-4E0D-81F5-51094D698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69600"/>
              </p:ext>
            </p:extLst>
          </p:nvPr>
        </p:nvGraphicFramePr>
        <p:xfrm>
          <a:off x="1386349" y="1711233"/>
          <a:ext cx="1676400" cy="298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One half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Three quarters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One third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One quarter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25FEFE-0FFD-48D2-8475-6EFB4A5B1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20188"/>
              </p:ext>
            </p:extLst>
          </p:nvPr>
        </p:nvGraphicFramePr>
        <p:xfrm>
          <a:off x="3646949" y="1711233"/>
          <a:ext cx="1676400" cy="298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7AF265-8B63-4D75-8B58-37253C869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92188"/>
              </p:ext>
            </p:extLst>
          </p:nvPr>
        </p:nvGraphicFramePr>
        <p:xfrm>
          <a:off x="5907549" y="1711233"/>
          <a:ext cx="1676400" cy="298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36E71E0-BD8F-41B1-A05D-80FFC0FCF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50369"/>
              </p:ext>
            </p:extLst>
          </p:nvPr>
        </p:nvGraphicFramePr>
        <p:xfrm>
          <a:off x="6058309" y="3350802"/>
          <a:ext cx="1355775" cy="426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925">
                  <a:extLst>
                    <a:ext uri="{9D8B030D-6E8A-4147-A177-3AD203B41FA5}">
                      <a16:colId xmlns:a16="http://schemas.microsoft.com/office/drawing/2014/main" val="457563460"/>
                    </a:ext>
                  </a:extLst>
                </a:gridCol>
                <a:gridCol w="451925">
                  <a:extLst>
                    <a:ext uri="{9D8B030D-6E8A-4147-A177-3AD203B41FA5}">
                      <a16:colId xmlns:a16="http://schemas.microsoft.com/office/drawing/2014/main" val="291453410"/>
                    </a:ext>
                  </a:extLst>
                </a:gridCol>
                <a:gridCol w="451925">
                  <a:extLst>
                    <a:ext uri="{9D8B030D-6E8A-4147-A177-3AD203B41FA5}">
                      <a16:colId xmlns:a16="http://schemas.microsoft.com/office/drawing/2014/main" val="2130056296"/>
                    </a:ext>
                  </a:extLst>
                </a:gridCol>
              </a:tblGrid>
              <a:tr h="4260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77128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2B6B4B1-53D0-4DD3-BA77-F2FF218EF089}"/>
              </a:ext>
            </a:extLst>
          </p:cNvPr>
          <p:cNvGraphicFramePr>
            <a:graphicFrameLocks noGrp="1"/>
          </p:cNvGraphicFramePr>
          <p:nvPr/>
        </p:nvGraphicFramePr>
        <p:xfrm>
          <a:off x="6136149" y="4076449"/>
          <a:ext cx="1273174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587">
                  <a:extLst>
                    <a:ext uri="{9D8B030D-6E8A-4147-A177-3AD203B41FA5}">
                      <a16:colId xmlns:a16="http://schemas.microsoft.com/office/drawing/2014/main" val="49973465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854987421"/>
                    </a:ext>
                  </a:extLst>
                </a:gridCol>
              </a:tblGrid>
              <a:tr h="21304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90007"/>
                  </a:ext>
                </a:extLst>
              </a:tr>
              <a:tr h="213043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4711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62E7ACD-29AD-49AD-A220-10D68610A5F2}"/>
              </a:ext>
            </a:extLst>
          </p:cNvPr>
          <p:cNvGrpSpPr/>
          <p:nvPr/>
        </p:nvGrpSpPr>
        <p:grpSpPr>
          <a:xfrm>
            <a:off x="6014265" y="2643624"/>
            <a:ext cx="1471339" cy="284665"/>
            <a:chOff x="4939066" y="2986616"/>
            <a:chExt cx="1471339" cy="284665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A410521-6B69-4683-AD38-298FD0D49407}"/>
                </a:ext>
              </a:extLst>
            </p:cNvPr>
            <p:cNvSpPr/>
            <p:nvPr/>
          </p:nvSpPr>
          <p:spPr>
            <a:xfrm>
              <a:off x="4939066" y="2986616"/>
              <a:ext cx="291569" cy="284665"/>
            </a:xfrm>
            <a:prstGeom prst="triangl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919E114-90AB-43F9-867C-1D0C2F3B0639}"/>
                </a:ext>
              </a:extLst>
            </p:cNvPr>
            <p:cNvSpPr/>
            <p:nvPr/>
          </p:nvSpPr>
          <p:spPr>
            <a:xfrm>
              <a:off x="5332323" y="2986616"/>
              <a:ext cx="291569" cy="284665"/>
            </a:xfrm>
            <a:prstGeom prst="triangl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254E946-1F82-406C-888B-10EA8E3CEE64}"/>
                </a:ext>
              </a:extLst>
            </p:cNvPr>
            <p:cNvSpPr/>
            <p:nvPr/>
          </p:nvSpPr>
          <p:spPr>
            <a:xfrm>
              <a:off x="5725580" y="2986616"/>
              <a:ext cx="291569" cy="284665"/>
            </a:xfrm>
            <a:prstGeom prst="triangl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76935B6-DC81-4170-8A7D-CA9D9D83F6F4}"/>
                </a:ext>
              </a:extLst>
            </p:cNvPr>
            <p:cNvSpPr/>
            <p:nvPr/>
          </p:nvSpPr>
          <p:spPr>
            <a:xfrm>
              <a:off x="6118836" y="2986616"/>
              <a:ext cx="291569" cy="284665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C88A6C6-E8AA-46A9-B89A-D5D469D90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65771"/>
              </p:ext>
            </p:extLst>
          </p:nvPr>
        </p:nvGraphicFramePr>
        <p:xfrm>
          <a:off x="6066938" y="1637530"/>
          <a:ext cx="1328993" cy="88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5647BCDC-1B6D-4271-800F-7FAB80F341EF}"/>
              </a:ext>
            </a:extLst>
          </p:cNvPr>
          <p:cNvSpPr txBox="1"/>
          <p:nvPr/>
        </p:nvSpPr>
        <p:spPr>
          <a:xfrm>
            <a:off x="3212613" y="191435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3BB7-4B9B-4EF0-A9D0-75E44233ECCC}"/>
              </a:ext>
            </a:extLst>
          </p:cNvPr>
          <p:cNvSpPr txBox="1"/>
          <p:nvPr/>
        </p:nvSpPr>
        <p:spPr>
          <a:xfrm>
            <a:off x="5453181" y="191435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A2FED8-1293-4F75-B14B-4E362BEB5C2C}"/>
              </a:ext>
            </a:extLst>
          </p:cNvPr>
          <p:cNvSpPr txBox="1"/>
          <p:nvPr/>
        </p:nvSpPr>
        <p:spPr>
          <a:xfrm>
            <a:off x="3212613" y="266959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ED609C-8270-4F58-8468-10ADD7AC2DFF}"/>
              </a:ext>
            </a:extLst>
          </p:cNvPr>
          <p:cNvSpPr txBox="1"/>
          <p:nvPr/>
        </p:nvSpPr>
        <p:spPr>
          <a:xfrm>
            <a:off x="5453181" y="266959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A077FD-136A-4C41-8B67-CF86C15E6A20}"/>
              </a:ext>
            </a:extLst>
          </p:cNvPr>
          <p:cNvSpPr txBox="1"/>
          <p:nvPr/>
        </p:nvSpPr>
        <p:spPr>
          <a:xfrm>
            <a:off x="3212613" y="34170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DAD0EA-E841-4B4B-8E28-70005EE0B883}"/>
              </a:ext>
            </a:extLst>
          </p:cNvPr>
          <p:cNvSpPr txBox="1"/>
          <p:nvPr/>
        </p:nvSpPr>
        <p:spPr>
          <a:xfrm>
            <a:off x="5453181" y="34170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CDBD81-F2F3-4455-B948-4D5130726BA4}"/>
              </a:ext>
            </a:extLst>
          </p:cNvPr>
          <p:cNvSpPr txBox="1"/>
          <p:nvPr/>
        </p:nvSpPr>
        <p:spPr>
          <a:xfrm>
            <a:off x="3212613" y="412587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E6A226-BF7D-4B22-A07C-3F9765C51816}"/>
              </a:ext>
            </a:extLst>
          </p:cNvPr>
          <p:cNvSpPr txBox="1"/>
          <p:nvPr/>
        </p:nvSpPr>
        <p:spPr>
          <a:xfrm>
            <a:off x="5453181" y="412587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55DA32F-68AF-4C5A-ADE0-6A4E8B263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78194"/>
              </p:ext>
            </p:extLst>
          </p:nvPr>
        </p:nvGraphicFramePr>
        <p:xfrm>
          <a:off x="4294957" y="2542220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EF1FD60-2ADA-4B6B-843D-3B505DE33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71606"/>
              </p:ext>
            </p:extLst>
          </p:nvPr>
        </p:nvGraphicFramePr>
        <p:xfrm>
          <a:off x="4294957" y="3276947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035BF35-E319-4025-9534-4B82D9359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17429"/>
              </p:ext>
            </p:extLst>
          </p:nvPr>
        </p:nvGraphicFramePr>
        <p:xfrm>
          <a:off x="4294957" y="4036224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43E509F-310F-4CEB-AE6F-355CE2599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52939"/>
              </p:ext>
            </p:extLst>
          </p:nvPr>
        </p:nvGraphicFramePr>
        <p:xfrm>
          <a:off x="4294957" y="1802356"/>
          <a:ext cx="32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4107557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5970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50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24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represented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66C7A5-A07E-46CC-9D76-0427AAA1B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44202"/>
              </p:ext>
            </p:extLst>
          </p:nvPr>
        </p:nvGraphicFramePr>
        <p:xfrm>
          <a:off x="2364489" y="1712980"/>
          <a:ext cx="4415022" cy="2237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674">
                  <a:extLst>
                    <a:ext uri="{9D8B030D-6E8A-4147-A177-3AD203B41FA5}">
                      <a16:colId xmlns:a16="http://schemas.microsoft.com/office/drawing/2014/main" val="1255207259"/>
                    </a:ext>
                  </a:extLst>
                </a:gridCol>
                <a:gridCol w="1471674">
                  <a:extLst>
                    <a:ext uri="{9D8B030D-6E8A-4147-A177-3AD203B41FA5}">
                      <a16:colId xmlns:a16="http://schemas.microsoft.com/office/drawing/2014/main" val="3307510025"/>
                    </a:ext>
                  </a:extLst>
                </a:gridCol>
                <a:gridCol w="1471674">
                  <a:extLst>
                    <a:ext uri="{9D8B030D-6E8A-4147-A177-3AD203B41FA5}">
                      <a16:colId xmlns:a16="http://schemas.microsoft.com/office/drawing/2014/main" val="1956359314"/>
                    </a:ext>
                  </a:extLst>
                </a:gridCol>
              </a:tblGrid>
              <a:tr h="74578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38560"/>
                  </a:ext>
                </a:extLst>
              </a:tr>
              <a:tr h="74578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68832"/>
                  </a:ext>
                </a:extLst>
              </a:tr>
              <a:tr h="74578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23757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F291FC-8F88-4DED-80AE-AA2C05295342}"/>
              </a:ext>
            </a:extLst>
          </p:cNvPr>
          <p:cNvSpPr/>
          <p:nvPr/>
        </p:nvSpPr>
        <p:spPr>
          <a:xfrm>
            <a:off x="2702699" y="4404245"/>
            <a:ext cx="857200" cy="11288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3018F1-13D0-4519-AC02-F086CA1AB58D}"/>
              </a:ext>
            </a:extLst>
          </p:cNvPr>
          <p:cNvSpPr/>
          <p:nvPr/>
        </p:nvSpPr>
        <p:spPr>
          <a:xfrm>
            <a:off x="4222480" y="4404245"/>
            <a:ext cx="857200" cy="11288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EEC4DC-AA10-47B3-8110-87167DC208EA}"/>
              </a:ext>
            </a:extLst>
          </p:cNvPr>
          <p:cNvSpPr/>
          <p:nvPr/>
        </p:nvSpPr>
        <p:spPr>
          <a:xfrm>
            <a:off x="5780361" y="4404245"/>
            <a:ext cx="857200" cy="11288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38784E-2CF6-4345-8E0F-CEC8F6315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69401"/>
              </p:ext>
            </p:extLst>
          </p:nvPr>
        </p:nvGraphicFramePr>
        <p:xfrm>
          <a:off x="2964006" y="4530227"/>
          <a:ext cx="324000" cy="862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39F4FE2-CAE5-4A83-9A8A-829C2F36D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80170"/>
              </p:ext>
            </p:extLst>
          </p:nvPr>
        </p:nvGraphicFramePr>
        <p:xfrm>
          <a:off x="4495724" y="4530227"/>
          <a:ext cx="324000" cy="862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444B38D-EC35-40F8-9638-AD8AFBA5D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6362"/>
              </p:ext>
            </p:extLst>
          </p:nvPr>
        </p:nvGraphicFramePr>
        <p:xfrm>
          <a:off x="6057400" y="4530227"/>
          <a:ext cx="324000" cy="862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represented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66C7A5-A07E-46CC-9D76-0427AAA1B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91495"/>
              </p:ext>
            </p:extLst>
          </p:nvPr>
        </p:nvGraphicFramePr>
        <p:xfrm>
          <a:off x="2364489" y="1712980"/>
          <a:ext cx="4415022" cy="2237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674">
                  <a:extLst>
                    <a:ext uri="{9D8B030D-6E8A-4147-A177-3AD203B41FA5}">
                      <a16:colId xmlns:a16="http://schemas.microsoft.com/office/drawing/2014/main" val="1255207259"/>
                    </a:ext>
                  </a:extLst>
                </a:gridCol>
                <a:gridCol w="1471674">
                  <a:extLst>
                    <a:ext uri="{9D8B030D-6E8A-4147-A177-3AD203B41FA5}">
                      <a16:colId xmlns:a16="http://schemas.microsoft.com/office/drawing/2014/main" val="3307510025"/>
                    </a:ext>
                  </a:extLst>
                </a:gridCol>
                <a:gridCol w="1471674">
                  <a:extLst>
                    <a:ext uri="{9D8B030D-6E8A-4147-A177-3AD203B41FA5}">
                      <a16:colId xmlns:a16="http://schemas.microsoft.com/office/drawing/2014/main" val="1956359314"/>
                    </a:ext>
                  </a:extLst>
                </a:gridCol>
              </a:tblGrid>
              <a:tr h="74578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38560"/>
                  </a:ext>
                </a:extLst>
              </a:tr>
              <a:tr h="74578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68832"/>
                  </a:ext>
                </a:extLst>
              </a:tr>
              <a:tr h="74578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23757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C2A0C4-5130-4C78-B9D0-05411047963A}"/>
              </a:ext>
            </a:extLst>
          </p:cNvPr>
          <p:cNvSpPr/>
          <p:nvPr/>
        </p:nvSpPr>
        <p:spPr>
          <a:xfrm>
            <a:off x="2702699" y="4404245"/>
            <a:ext cx="857200" cy="112889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A10F8B-67A2-40F8-B76A-9B7CC98E3A2B}"/>
              </a:ext>
            </a:extLst>
          </p:cNvPr>
          <p:cNvSpPr/>
          <p:nvPr/>
        </p:nvSpPr>
        <p:spPr>
          <a:xfrm>
            <a:off x="4222480" y="4404245"/>
            <a:ext cx="857200" cy="11288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BE93C5-CBDC-4FE4-980F-D1514BFE5996}"/>
              </a:ext>
            </a:extLst>
          </p:cNvPr>
          <p:cNvSpPr/>
          <p:nvPr/>
        </p:nvSpPr>
        <p:spPr>
          <a:xfrm>
            <a:off x="5780361" y="4404245"/>
            <a:ext cx="857200" cy="112889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55F4AD9-6764-40FA-AEE4-50A5332D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69200"/>
              </p:ext>
            </p:extLst>
          </p:nvPr>
        </p:nvGraphicFramePr>
        <p:xfrm>
          <a:off x="2964006" y="4530227"/>
          <a:ext cx="324000" cy="862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F5160F9-BEFB-4C5F-8AD7-124068DD1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01847"/>
              </p:ext>
            </p:extLst>
          </p:nvPr>
        </p:nvGraphicFramePr>
        <p:xfrm>
          <a:off x="4495724" y="4530227"/>
          <a:ext cx="324000" cy="862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23561E-11D9-4CC2-A653-F88D4FD1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3551"/>
              </p:ext>
            </p:extLst>
          </p:nvPr>
        </p:nvGraphicFramePr>
        <p:xfrm>
          <a:off x="6057400" y="4530227"/>
          <a:ext cx="324000" cy="862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4312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43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DB59D0-9286-4E8E-9F93-63DEE5DE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5118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632328-1B34-43C6-95D4-29463D20949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its representation.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041E905-9578-4824-8544-47D0C29A7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45746"/>
              </p:ext>
            </p:extLst>
          </p:nvPr>
        </p:nvGraphicFramePr>
        <p:xfrm>
          <a:off x="1035922" y="1342943"/>
          <a:ext cx="2198097" cy="452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097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11304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1130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Four out of nine equal parts</a:t>
                      </a: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11304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1130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Six ninths</a:t>
                      </a: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7BF5E83-543C-424D-A0AD-1D05EE7B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35892"/>
              </p:ext>
            </p:extLst>
          </p:nvPr>
        </p:nvGraphicFramePr>
        <p:xfrm>
          <a:off x="1978009" y="1572290"/>
          <a:ext cx="28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6DCC09E-EE40-4701-85CD-2B5A8ADE4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82751"/>
              </p:ext>
            </p:extLst>
          </p:nvPr>
        </p:nvGraphicFramePr>
        <p:xfrm>
          <a:off x="1978009" y="3857751"/>
          <a:ext cx="28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CB9549-5F93-4421-B93E-555E355912AC}"/>
              </a:ext>
            </a:extLst>
          </p:cNvPr>
          <p:cNvSpPr txBox="1"/>
          <p:nvPr/>
        </p:nvSpPr>
        <p:spPr>
          <a:xfrm>
            <a:off x="6029325" y="285447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96CAC-ABC1-4051-97EA-A8E12D85B2ED}"/>
              </a:ext>
            </a:extLst>
          </p:cNvPr>
          <p:cNvSpPr txBox="1"/>
          <p:nvPr/>
        </p:nvSpPr>
        <p:spPr>
          <a:xfrm>
            <a:off x="6076950" y="399693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B6739-25E3-4076-96CA-20F940951897}"/>
              </a:ext>
            </a:extLst>
          </p:cNvPr>
          <p:cNvSpPr txBox="1"/>
          <p:nvPr/>
        </p:nvSpPr>
        <p:spPr>
          <a:xfrm>
            <a:off x="6057900" y="512987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4F80-B81E-459F-BAFE-70A60F56F3A1}"/>
              </a:ext>
            </a:extLst>
          </p:cNvPr>
          <p:cNvSpPr txBox="1"/>
          <p:nvPr/>
        </p:nvSpPr>
        <p:spPr>
          <a:xfrm>
            <a:off x="6067425" y="17405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34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DB59D0-9286-4E8E-9F93-63DEE5DE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5118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632328-1B34-43C6-95D4-29463D20949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its representation.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9BFCDE-A495-4EF1-A1F0-2570E92AA093}"/>
              </a:ext>
            </a:extLst>
          </p:cNvPr>
          <p:cNvCxnSpPr>
            <a:cxnSpLocks/>
          </p:cNvCxnSpPr>
          <p:nvPr/>
        </p:nvCxnSpPr>
        <p:spPr>
          <a:xfrm>
            <a:off x="3226407" y="1799492"/>
            <a:ext cx="2667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CBE956-085C-4F40-A53C-EE2E78E502E1}"/>
              </a:ext>
            </a:extLst>
          </p:cNvPr>
          <p:cNvCxnSpPr>
            <a:cxnSpLocks/>
          </p:cNvCxnSpPr>
          <p:nvPr/>
        </p:nvCxnSpPr>
        <p:spPr>
          <a:xfrm>
            <a:off x="3226407" y="4204371"/>
            <a:ext cx="2667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D0B646-8537-45DE-845A-4EAC3B12AAED}"/>
              </a:ext>
            </a:extLst>
          </p:cNvPr>
          <p:cNvCxnSpPr>
            <a:cxnSpLocks/>
          </p:cNvCxnSpPr>
          <p:nvPr/>
        </p:nvCxnSpPr>
        <p:spPr>
          <a:xfrm>
            <a:off x="3234019" y="3048000"/>
            <a:ext cx="2659860" cy="2305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DE42C9-9D35-45C5-A8BD-AF3974C7186B}"/>
              </a:ext>
            </a:extLst>
          </p:cNvPr>
          <p:cNvCxnSpPr>
            <a:cxnSpLocks/>
          </p:cNvCxnSpPr>
          <p:nvPr/>
        </p:nvCxnSpPr>
        <p:spPr>
          <a:xfrm flipV="1">
            <a:off x="3234019" y="3048000"/>
            <a:ext cx="2659860" cy="2305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1B941BE-B61B-4833-8B1D-0A668D353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89236"/>
              </p:ext>
            </p:extLst>
          </p:nvPr>
        </p:nvGraphicFramePr>
        <p:xfrm>
          <a:off x="1035922" y="1342943"/>
          <a:ext cx="2198097" cy="452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097">
                  <a:extLst>
                    <a:ext uri="{9D8B030D-6E8A-4147-A177-3AD203B41FA5}">
                      <a16:colId xmlns:a16="http://schemas.microsoft.com/office/drawing/2014/main" val="1781243261"/>
                    </a:ext>
                  </a:extLst>
                </a:gridCol>
              </a:tblGrid>
              <a:tr h="11304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03401"/>
                  </a:ext>
                </a:extLst>
              </a:tr>
              <a:tr h="1130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Four out of nine equal parts</a:t>
                      </a: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9985"/>
                  </a:ext>
                </a:extLst>
              </a:tr>
              <a:tr h="11304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15292"/>
                  </a:ext>
                </a:extLst>
              </a:tr>
              <a:tr h="1130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Six ninths</a:t>
                      </a:r>
                    </a:p>
                  </a:txBody>
                  <a:tcPr marL="63305" marR="63305" marT="50976" marB="509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583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0D67899-4C42-437F-BA71-670653AD026C}"/>
              </a:ext>
            </a:extLst>
          </p:cNvPr>
          <p:cNvSpPr txBox="1"/>
          <p:nvPr/>
        </p:nvSpPr>
        <p:spPr>
          <a:xfrm>
            <a:off x="6029325" y="285447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EB8F9A-11DB-4C79-B876-2079298C0A73}"/>
              </a:ext>
            </a:extLst>
          </p:cNvPr>
          <p:cNvSpPr txBox="1"/>
          <p:nvPr/>
        </p:nvSpPr>
        <p:spPr>
          <a:xfrm>
            <a:off x="6076950" y="399693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3360CC-2E4A-4518-A268-17EF6CF0D3D1}"/>
              </a:ext>
            </a:extLst>
          </p:cNvPr>
          <p:cNvSpPr txBox="1"/>
          <p:nvPr/>
        </p:nvSpPr>
        <p:spPr>
          <a:xfrm>
            <a:off x="6057900" y="512987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9ACE98-7E29-4BD7-8CFB-434264FBF9DB}"/>
              </a:ext>
            </a:extLst>
          </p:cNvPr>
          <p:cNvSpPr txBox="1"/>
          <p:nvPr/>
        </p:nvSpPr>
        <p:spPr>
          <a:xfrm>
            <a:off x="6067425" y="17405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A129DE1-4FC0-4FAB-95CB-07AD9D1A3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59335"/>
              </p:ext>
            </p:extLst>
          </p:nvPr>
        </p:nvGraphicFramePr>
        <p:xfrm>
          <a:off x="1978009" y="1572290"/>
          <a:ext cx="28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E04196F-EC87-41E0-8999-F1DDFE8C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63628"/>
              </p:ext>
            </p:extLst>
          </p:nvPr>
        </p:nvGraphicFramePr>
        <p:xfrm>
          <a:off x="1978009" y="3857751"/>
          <a:ext cx="28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254074782"/>
                    </a:ext>
                  </a:extLst>
                </a:gridCol>
              </a:tblGrid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42617"/>
                  </a:ext>
                </a:extLst>
              </a:tr>
              <a:tr h="203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9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3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342775-2FF9-4359-A284-989A675A7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9799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581228-2EE5-4DAA-B310-BEB31B54A52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odd one out in the fractions below.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15">
            <a:extLst>
              <a:ext uri="{FF2B5EF4-FFF2-40B4-BE49-F238E27FC236}">
                <a16:creationId xmlns:a16="http://schemas.microsoft.com/office/drawing/2014/main" id="{1E7F5680-7A73-4C09-8D72-B4DB5C4B0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03064"/>
              </p:ext>
            </p:extLst>
          </p:nvPr>
        </p:nvGraphicFramePr>
        <p:xfrm>
          <a:off x="999839" y="1810770"/>
          <a:ext cx="6132295" cy="3839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610">
                  <a:extLst>
                    <a:ext uri="{9D8B030D-6E8A-4147-A177-3AD203B41FA5}">
                      <a16:colId xmlns:a16="http://schemas.microsoft.com/office/drawing/2014/main" val="206428519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325819597"/>
                    </a:ext>
                  </a:extLst>
                </a:gridCol>
                <a:gridCol w="2109685">
                  <a:extLst>
                    <a:ext uri="{9D8B030D-6E8A-4147-A177-3AD203B41FA5}">
                      <a16:colId xmlns:a16="http://schemas.microsoft.com/office/drawing/2014/main" val="286090921"/>
                    </a:ext>
                  </a:extLst>
                </a:gridCol>
              </a:tblGrid>
              <a:tr h="2628000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3292212"/>
                  </a:ext>
                </a:extLst>
              </a:tr>
              <a:tr h="1211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l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478737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04BC02FD-651B-4E10-A1D5-D41701FB448C}"/>
              </a:ext>
            </a:extLst>
          </p:cNvPr>
          <p:cNvSpPr/>
          <p:nvPr/>
        </p:nvSpPr>
        <p:spPr>
          <a:xfrm>
            <a:off x="1360449" y="1519979"/>
            <a:ext cx="2019366" cy="15321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21C39F-C6CC-48EA-85E9-08E8E3F912CF}"/>
              </a:ext>
            </a:extLst>
          </p:cNvPr>
          <p:cNvSpPr/>
          <p:nvPr/>
        </p:nvSpPr>
        <p:spPr>
          <a:xfrm>
            <a:off x="6413939" y="1519979"/>
            <a:ext cx="2332096" cy="15321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DC994F-8646-437F-AE4D-365F0DEA350A}"/>
              </a:ext>
            </a:extLst>
          </p:cNvPr>
          <p:cNvSpPr/>
          <p:nvPr/>
        </p:nvSpPr>
        <p:spPr>
          <a:xfrm>
            <a:off x="1361972" y="3908719"/>
            <a:ext cx="3550359" cy="17777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</p:spTree>
    <p:extLst>
      <p:ext uri="{BB962C8B-B14F-4D97-AF65-F5344CB8AC3E}">
        <p14:creationId xmlns:p14="http://schemas.microsoft.com/office/powerpoint/2010/main" val="309472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99E2DD-1888-45C7-BDAD-197C5A849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E3989DE-2D89-41AC-ADF0-A3B557F3214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odd one out in the fractions below.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15">
            <a:extLst>
              <a:ext uri="{FF2B5EF4-FFF2-40B4-BE49-F238E27FC236}">
                <a16:creationId xmlns:a16="http://schemas.microsoft.com/office/drawing/2014/main" id="{7BFB4A2C-E0BC-42A4-A191-65E4FEE93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87833"/>
              </p:ext>
            </p:extLst>
          </p:nvPr>
        </p:nvGraphicFramePr>
        <p:xfrm>
          <a:off x="999839" y="1810770"/>
          <a:ext cx="6132295" cy="3839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610">
                  <a:extLst>
                    <a:ext uri="{9D8B030D-6E8A-4147-A177-3AD203B41FA5}">
                      <a16:colId xmlns:a16="http://schemas.microsoft.com/office/drawing/2014/main" val="206428519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325819597"/>
                    </a:ext>
                  </a:extLst>
                </a:gridCol>
                <a:gridCol w="2109685">
                  <a:extLst>
                    <a:ext uri="{9D8B030D-6E8A-4147-A177-3AD203B41FA5}">
                      <a16:colId xmlns:a16="http://schemas.microsoft.com/office/drawing/2014/main" val="286090921"/>
                    </a:ext>
                  </a:extLst>
                </a:gridCol>
              </a:tblGrid>
              <a:tr h="2628000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3292212"/>
                  </a:ext>
                </a:extLst>
              </a:tr>
              <a:tr h="1211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l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478737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D82C2168-18AF-4062-A712-7A623D22AF5A}"/>
              </a:ext>
            </a:extLst>
          </p:cNvPr>
          <p:cNvSpPr/>
          <p:nvPr/>
        </p:nvSpPr>
        <p:spPr>
          <a:xfrm>
            <a:off x="1360449" y="1519979"/>
            <a:ext cx="2019366" cy="1532124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FC7B57-E9C3-4669-AFD7-A3887406F133}"/>
              </a:ext>
            </a:extLst>
          </p:cNvPr>
          <p:cNvSpPr/>
          <p:nvPr/>
        </p:nvSpPr>
        <p:spPr>
          <a:xfrm>
            <a:off x="6413939" y="1519979"/>
            <a:ext cx="2332096" cy="1532124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800816C-D944-4449-A9E5-98ACD1B773F2}"/>
              </a:ext>
            </a:extLst>
          </p:cNvPr>
          <p:cNvSpPr/>
          <p:nvPr/>
        </p:nvSpPr>
        <p:spPr>
          <a:xfrm>
            <a:off x="1361972" y="3908719"/>
            <a:ext cx="3550359" cy="1777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9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24340-0E62-4865-A058-4D977BF9E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86144f90-c7b6-48d0-aae5-f5e9e48cc3df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0f0ae0ff-29c4-4766-b250-c1a9bee8d43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454</Words>
  <Application>Microsoft Office PowerPoint</Application>
  <PresentationFormat>On-screen Show (4:3)</PresentationFormat>
  <Paragraphs>232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Week 8 Maths Lesson 1 &amp;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Laura Whitehouse</cp:lastModifiedBy>
  <cp:revision>53</cp:revision>
  <dcterms:created xsi:type="dcterms:W3CDTF">2018-03-17T10:08:43Z</dcterms:created>
  <dcterms:modified xsi:type="dcterms:W3CDTF">2020-06-11T07:48:26Z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4608">
    <vt:lpwstr>183</vt:lpwstr>
  </property>
</Properties>
</file>