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_wppM8ycod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2483141" y="198783"/>
            <a:ext cx="652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are going to watch a short clip the Cinderella trailer. When you have finished watching you will ask three questions.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E74D4F-6C55-4B39-9EFA-7649326F832F}"/>
              </a:ext>
            </a:extLst>
          </p:cNvPr>
          <p:cNvSpPr/>
          <p:nvPr/>
        </p:nvSpPr>
        <p:spPr>
          <a:xfrm>
            <a:off x="3210230" y="5748633"/>
            <a:ext cx="5282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rgbClr val="1155CC"/>
                </a:solidFill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https://www.youtube.com/watch?v=_wppM8ycod0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C4FB39-1795-4554-A0B6-81985608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023" y="807332"/>
            <a:ext cx="6526635" cy="49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2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RETRIEVE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Can you find information in the text?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do certain words mean? (Dictionary)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Look through the text carefully and highlight or underline the words which answer the questions.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FE5BF1-8599-4AF2-AC1B-966578419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31" y="167426"/>
            <a:ext cx="1261669" cy="955207"/>
          </a:xfrm>
          <a:prstGeom prst="rect">
            <a:avLst/>
          </a:prstGeom>
        </p:spPr>
      </p:pic>
      <p:pic>
        <p:nvPicPr>
          <p:cNvPr id="7" name="Picture 6" descr="boy-catching-big-fish-with-fishing-rod-clipart-6212.jpg">
            <a:extLst>
              <a:ext uri="{FF2B5EF4-FFF2-40B4-BE49-F238E27FC236}">
                <a16:creationId xmlns:a16="http://schemas.microsoft.com/office/drawing/2014/main" id="{43AD3CFD-3764-447D-B0CB-536A87D6A8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1661374"/>
            <a:ext cx="4516582" cy="3594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139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>
                <a:effectLst/>
                <a:latin typeface="Bernard MT Condensed" panose="02050806060905020404" pitchFamily="18" charset="0"/>
              </a:rPr>
              <a:t>INFER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How are the characters feeling?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Why did they do or say that?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might happen next?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Unlock information from the clues given in the text.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7E1CF4-37F9-4B8E-A531-A41131EC3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31" y="167426"/>
            <a:ext cx="1261669" cy="955207"/>
          </a:xfrm>
          <a:prstGeom prst="rect">
            <a:avLst/>
          </a:prstGeom>
        </p:spPr>
      </p:pic>
      <p:pic>
        <p:nvPicPr>
          <p:cNvPr id="6" name="Picture 5" descr="http://science-all.com/images/detective-clipart/detective-clipart-15.jpg">
            <a:extLst>
              <a:ext uri="{FF2B5EF4-FFF2-40B4-BE49-F238E27FC236}">
                <a16:creationId xmlns:a16="http://schemas.microsoft.com/office/drawing/2014/main" id="{CD0E151C-8ED1-4797-97B4-D4D3144E298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00" y="1751668"/>
            <a:ext cx="4107180" cy="355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706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CHOICE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6242" y="1390918"/>
            <a:ext cx="7521262" cy="5402014"/>
          </a:xfrm>
        </p:spPr>
        <p:txBody>
          <a:bodyPr>
            <a:noAutofit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Which words help you understand what is happening?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What techniques has the author used to describe?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How has the author organised or presented the text?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endParaRPr lang="en-GB" sz="2000" dirty="0">
              <a:latin typeface="Bernard MT Condensed" panose="02050806060905020404" pitchFamily="18" charset="0"/>
            </a:endParaRPr>
          </a:p>
          <a:p>
            <a:pPr algn="l"/>
            <a:r>
              <a:rPr lang="en-GB" sz="3600" dirty="0">
                <a:latin typeface="Bernard MT Condensed" panose="02050806060905020404" pitchFamily="18" charset="0"/>
              </a:rPr>
              <a:t>Think carefully about the author’s choice and what they have done to make the text interesting and enjoyable to read. </a:t>
            </a:r>
          </a:p>
          <a:p>
            <a:pPr algn="l"/>
            <a:endParaRPr lang="en-GB" sz="3600" dirty="0">
              <a:latin typeface="Bernard MT Condensed" panose="020508060609050204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88F8E9-940D-4EC2-A7CD-13EBEF342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31" y="167426"/>
            <a:ext cx="1261669" cy="955207"/>
          </a:xfrm>
          <a:prstGeom prst="rect">
            <a:avLst/>
          </a:prstGeom>
        </p:spPr>
      </p:pic>
      <p:pic>
        <p:nvPicPr>
          <p:cNvPr id="7" name="Picture 6" descr="http://www.clipartkid.com/images/11/kids-in-science-class-clip-art-image-kids-in-science-class-standing-9AMocS-clipart.png">
            <a:extLst>
              <a:ext uri="{FF2B5EF4-FFF2-40B4-BE49-F238E27FC236}">
                <a16:creationId xmlns:a16="http://schemas.microsoft.com/office/drawing/2014/main" id="{0083D5EF-FB8E-45CD-B22E-CC49FACDCD0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09" y="1689244"/>
            <a:ext cx="3676881" cy="3479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49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1846977" y="807011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Retrieve:</a:t>
            </a:r>
          </a:p>
          <a:p>
            <a:r>
              <a:rPr lang="en-GB" sz="3200" dirty="0"/>
              <a:t>What colour is the butterfly?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11FB9-C3E9-44A4-908F-009015F9E045}"/>
              </a:ext>
            </a:extLst>
          </p:cNvPr>
          <p:cNvSpPr txBox="1"/>
          <p:nvPr/>
        </p:nvSpPr>
        <p:spPr>
          <a:xfrm>
            <a:off x="1846977" y="2255484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Infer:</a:t>
            </a:r>
          </a:p>
          <a:p>
            <a:r>
              <a:rPr lang="en-GB" sz="3200" dirty="0"/>
              <a:t>What was this video for? What hints in the clip tell us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97BCB-8911-46B4-8FAD-E85AA18EBE2F}"/>
              </a:ext>
            </a:extLst>
          </p:cNvPr>
          <p:cNvSpPr txBox="1"/>
          <p:nvPr/>
        </p:nvSpPr>
        <p:spPr>
          <a:xfrm>
            <a:off x="1846977" y="3942720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Choice:</a:t>
            </a:r>
          </a:p>
          <a:p>
            <a:r>
              <a:rPr lang="en-GB" sz="3200" dirty="0"/>
              <a:t>Why has the producer chosen to use this music?</a:t>
            </a:r>
          </a:p>
        </p:txBody>
      </p:sp>
      <p:pic>
        <p:nvPicPr>
          <p:cNvPr id="11" name="Picture 10" descr="http://www.clipartkid.com/images/11/kids-in-science-class-clip-art-image-kids-in-science-class-standing-9AMocS-clipart.png">
            <a:extLst>
              <a:ext uri="{FF2B5EF4-FFF2-40B4-BE49-F238E27FC236}">
                <a16:creationId xmlns:a16="http://schemas.microsoft.com/office/drawing/2014/main" id="{6A2B386B-7D08-4D99-8916-28C81177160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09" y="4091537"/>
            <a:ext cx="1064855" cy="1077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science-all.com/images/detective-clipart/detective-clipart-15.jpg">
            <a:extLst>
              <a:ext uri="{FF2B5EF4-FFF2-40B4-BE49-F238E27FC236}">
                <a16:creationId xmlns:a16="http://schemas.microsoft.com/office/drawing/2014/main" id="{B65D2D1A-59DC-484A-949E-7217A214C76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4" y="2069857"/>
            <a:ext cx="1821494" cy="1524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boy-catching-big-fish-with-fishing-rod-clipart-6212.jpg">
            <a:extLst>
              <a:ext uri="{FF2B5EF4-FFF2-40B4-BE49-F238E27FC236}">
                <a16:creationId xmlns:a16="http://schemas.microsoft.com/office/drawing/2014/main" id="{C3C4CC2B-0B24-460B-9189-32C4747C48B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4" y="503339"/>
            <a:ext cx="1821494" cy="1217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63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Bernard MT Condensed</vt:lpstr>
      <vt:lpstr>Calibri</vt:lpstr>
      <vt:lpstr>Calibri Light</vt:lpstr>
      <vt:lpstr>Wingdings</vt:lpstr>
      <vt:lpstr>Office Theme</vt:lpstr>
      <vt:lpstr>PowerPoint Presentation</vt:lpstr>
      <vt:lpstr>RETRIEVE</vt:lpstr>
      <vt:lpstr>INFER</vt:lpstr>
      <vt:lpstr>CHOICE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Jay Lacey</cp:lastModifiedBy>
  <cp:revision>6</cp:revision>
  <dcterms:created xsi:type="dcterms:W3CDTF">2020-04-14T13:24:04Z</dcterms:created>
  <dcterms:modified xsi:type="dcterms:W3CDTF">2020-04-23T12:37:45Z</dcterms:modified>
</cp:coreProperties>
</file>