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7" r:id="rId3"/>
    <p:sldId id="275" r:id="rId4"/>
    <p:sldId id="268" r:id="rId5"/>
    <p:sldId id="274" r:id="rId6"/>
    <p:sldId id="272" r:id="rId7"/>
    <p:sldId id="27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342AD8D-1649-46B2-BBA8-D7BA5A976BF5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43F83A8-9685-44D8-A21B-D07958E322F7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5445615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AD8D-1649-46B2-BBA8-D7BA5A976BF5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83A8-9685-44D8-A21B-D07958E322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939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AD8D-1649-46B2-BBA8-D7BA5A976BF5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83A8-9685-44D8-A21B-D07958E322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2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AD8D-1649-46B2-BBA8-D7BA5A976BF5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83A8-9685-44D8-A21B-D07958E322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89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42AD8D-1649-46B2-BBA8-D7BA5A976BF5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3F83A8-9685-44D8-A21B-D07958E322F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9320996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AD8D-1649-46B2-BBA8-D7BA5A976BF5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83A8-9685-44D8-A21B-D07958E322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001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AD8D-1649-46B2-BBA8-D7BA5A976BF5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83A8-9685-44D8-A21B-D07958E322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060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AD8D-1649-46B2-BBA8-D7BA5A976BF5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83A8-9685-44D8-A21B-D07958E322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584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AD8D-1649-46B2-BBA8-D7BA5A976BF5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83A8-9685-44D8-A21B-D07958E322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636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42AD8D-1649-46B2-BBA8-D7BA5A976BF5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3F83A8-9685-44D8-A21B-D07958E322F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57474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42AD8D-1649-46B2-BBA8-D7BA5A976BF5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3F83A8-9685-44D8-A21B-D07958E322F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4012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2342AD8D-1649-46B2-BBA8-D7BA5A976BF5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543F83A8-9685-44D8-A21B-D07958E322F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9579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B3DB3-139A-4C9F-84A6-3781FEE585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Year 3 - Time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58D9E0-4EB3-4D68-AA03-CFA460A88E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Hours in the day</a:t>
            </a:r>
          </a:p>
        </p:txBody>
      </p:sp>
    </p:spTree>
    <p:extLst>
      <p:ext uri="{BB962C8B-B14F-4D97-AF65-F5344CB8AC3E}">
        <p14:creationId xmlns:p14="http://schemas.microsoft.com/office/powerpoint/2010/main" val="1335489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59523A-6237-463C-84D7-2A3D2E157F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69" t="7217" r="20734" b="14006"/>
          <a:stretch/>
        </p:blipFill>
        <p:spPr>
          <a:xfrm>
            <a:off x="1065401" y="109056"/>
            <a:ext cx="9281415" cy="651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486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341099-55AE-4234-B939-3C41144EF1EC}"/>
              </a:ext>
            </a:extLst>
          </p:cNvPr>
          <p:cNvSpPr txBox="1"/>
          <p:nvPr/>
        </p:nvSpPr>
        <p:spPr>
          <a:xfrm>
            <a:off x="4957894" y="369116"/>
            <a:ext cx="285264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There are 24 hours in a day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B2FE45-956A-48E1-9BF9-E6F27F7E5C1C}"/>
              </a:ext>
            </a:extLst>
          </p:cNvPr>
          <p:cNvSpPr txBox="1"/>
          <p:nvPr/>
        </p:nvSpPr>
        <p:spPr>
          <a:xfrm>
            <a:off x="2550252" y="1257455"/>
            <a:ext cx="8028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 first 12 hours of the day are called am. They are in the morning.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24C11CC-BDE4-438C-8EC4-F1303B01B9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037610"/>
              </p:ext>
            </p:extLst>
          </p:nvPr>
        </p:nvGraphicFramePr>
        <p:xfrm>
          <a:off x="1386047" y="2145795"/>
          <a:ext cx="10123644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3637">
                  <a:extLst>
                    <a:ext uri="{9D8B030D-6E8A-4147-A177-3AD203B41FA5}">
                      <a16:colId xmlns:a16="http://schemas.microsoft.com/office/drawing/2014/main" val="174960866"/>
                    </a:ext>
                  </a:extLst>
                </a:gridCol>
                <a:gridCol w="843637">
                  <a:extLst>
                    <a:ext uri="{9D8B030D-6E8A-4147-A177-3AD203B41FA5}">
                      <a16:colId xmlns:a16="http://schemas.microsoft.com/office/drawing/2014/main" val="51983175"/>
                    </a:ext>
                  </a:extLst>
                </a:gridCol>
                <a:gridCol w="843637">
                  <a:extLst>
                    <a:ext uri="{9D8B030D-6E8A-4147-A177-3AD203B41FA5}">
                      <a16:colId xmlns:a16="http://schemas.microsoft.com/office/drawing/2014/main" val="3471013280"/>
                    </a:ext>
                  </a:extLst>
                </a:gridCol>
                <a:gridCol w="843637">
                  <a:extLst>
                    <a:ext uri="{9D8B030D-6E8A-4147-A177-3AD203B41FA5}">
                      <a16:colId xmlns:a16="http://schemas.microsoft.com/office/drawing/2014/main" val="2500935961"/>
                    </a:ext>
                  </a:extLst>
                </a:gridCol>
                <a:gridCol w="843637">
                  <a:extLst>
                    <a:ext uri="{9D8B030D-6E8A-4147-A177-3AD203B41FA5}">
                      <a16:colId xmlns:a16="http://schemas.microsoft.com/office/drawing/2014/main" val="117478368"/>
                    </a:ext>
                  </a:extLst>
                </a:gridCol>
                <a:gridCol w="843637">
                  <a:extLst>
                    <a:ext uri="{9D8B030D-6E8A-4147-A177-3AD203B41FA5}">
                      <a16:colId xmlns:a16="http://schemas.microsoft.com/office/drawing/2014/main" val="3879886582"/>
                    </a:ext>
                  </a:extLst>
                </a:gridCol>
                <a:gridCol w="843637">
                  <a:extLst>
                    <a:ext uri="{9D8B030D-6E8A-4147-A177-3AD203B41FA5}">
                      <a16:colId xmlns:a16="http://schemas.microsoft.com/office/drawing/2014/main" val="4257482181"/>
                    </a:ext>
                  </a:extLst>
                </a:gridCol>
                <a:gridCol w="843637">
                  <a:extLst>
                    <a:ext uri="{9D8B030D-6E8A-4147-A177-3AD203B41FA5}">
                      <a16:colId xmlns:a16="http://schemas.microsoft.com/office/drawing/2014/main" val="1656764187"/>
                    </a:ext>
                  </a:extLst>
                </a:gridCol>
                <a:gridCol w="843637">
                  <a:extLst>
                    <a:ext uri="{9D8B030D-6E8A-4147-A177-3AD203B41FA5}">
                      <a16:colId xmlns:a16="http://schemas.microsoft.com/office/drawing/2014/main" val="2315865088"/>
                    </a:ext>
                  </a:extLst>
                </a:gridCol>
                <a:gridCol w="843637">
                  <a:extLst>
                    <a:ext uri="{9D8B030D-6E8A-4147-A177-3AD203B41FA5}">
                      <a16:colId xmlns:a16="http://schemas.microsoft.com/office/drawing/2014/main" val="2595734263"/>
                    </a:ext>
                  </a:extLst>
                </a:gridCol>
                <a:gridCol w="843637">
                  <a:extLst>
                    <a:ext uri="{9D8B030D-6E8A-4147-A177-3AD203B41FA5}">
                      <a16:colId xmlns:a16="http://schemas.microsoft.com/office/drawing/2014/main" val="1639354870"/>
                    </a:ext>
                  </a:extLst>
                </a:gridCol>
                <a:gridCol w="843637">
                  <a:extLst>
                    <a:ext uri="{9D8B030D-6E8A-4147-A177-3AD203B41FA5}">
                      <a16:colId xmlns:a16="http://schemas.microsoft.com/office/drawing/2014/main" val="2619442054"/>
                    </a:ext>
                  </a:extLst>
                </a:gridCol>
              </a:tblGrid>
              <a:tr h="369332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1.00am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2.00am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3.00am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4.00am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5.00am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6.00am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7.00am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8.00am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9.00am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10.00am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11.00am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12.00</a:t>
                      </a:r>
                    </a:p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(midday)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50159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BC81A4B-8840-4CF3-89B1-3487A47F5FF6}"/>
              </a:ext>
            </a:extLst>
          </p:cNvPr>
          <p:cNvSpPr txBox="1"/>
          <p:nvPr/>
        </p:nvSpPr>
        <p:spPr>
          <a:xfrm>
            <a:off x="2752986" y="3590993"/>
            <a:ext cx="8028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 second 12 hours of the day are called pm. They are in the afternoon and evening.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D4C2552-0D7C-42BA-88AF-69FB98FA75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866373"/>
              </p:ext>
            </p:extLst>
          </p:nvPr>
        </p:nvGraphicFramePr>
        <p:xfrm>
          <a:off x="1563614" y="4950569"/>
          <a:ext cx="10123644" cy="48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3637">
                  <a:extLst>
                    <a:ext uri="{9D8B030D-6E8A-4147-A177-3AD203B41FA5}">
                      <a16:colId xmlns:a16="http://schemas.microsoft.com/office/drawing/2014/main" val="174960866"/>
                    </a:ext>
                  </a:extLst>
                </a:gridCol>
                <a:gridCol w="843637">
                  <a:extLst>
                    <a:ext uri="{9D8B030D-6E8A-4147-A177-3AD203B41FA5}">
                      <a16:colId xmlns:a16="http://schemas.microsoft.com/office/drawing/2014/main" val="51983175"/>
                    </a:ext>
                  </a:extLst>
                </a:gridCol>
                <a:gridCol w="843637">
                  <a:extLst>
                    <a:ext uri="{9D8B030D-6E8A-4147-A177-3AD203B41FA5}">
                      <a16:colId xmlns:a16="http://schemas.microsoft.com/office/drawing/2014/main" val="3471013280"/>
                    </a:ext>
                  </a:extLst>
                </a:gridCol>
                <a:gridCol w="843637">
                  <a:extLst>
                    <a:ext uri="{9D8B030D-6E8A-4147-A177-3AD203B41FA5}">
                      <a16:colId xmlns:a16="http://schemas.microsoft.com/office/drawing/2014/main" val="2500935961"/>
                    </a:ext>
                  </a:extLst>
                </a:gridCol>
                <a:gridCol w="843637">
                  <a:extLst>
                    <a:ext uri="{9D8B030D-6E8A-4147-A177-3AD203B41FA5}">
                      <a16:colId xmlns:a16="http://schemas.microsoft.com/office/drawing/2014/main" val="117478368"/>
                    </a:ext>
                  </a:extLst>
                </a:gridCol>
                <a:gridCol w="843637">
                  <a:extLst>
                    <a:ext uri="{9D8B030D-6E8A-4147-A177-3AD203B41FA5}">
                      <a16:colId xmlns:a16="http://schemas.microsoft.com/office/drawing/2014/main" val="3879886582"/>
                    </a:ext>
                  </a:extLst>
                </a:gridCol>
                <a:gridCol w="843637">
                  <a:extLst>
                    <a:ext uri="{9D8B030D-6E8A-4147-A177-3AD203B41FA5}">
                      <a16:colId xmlns:a16="http://schemas.microsoft.com/office/drawing/2014/main" val="4257482181"/>
                    </a:ext>
                  </a:extLst>
                </a:gridCol>
                <a:gridCol w="843637">
                  <a:extLst>
                    <a:ext uri="{9D8B030D-6E8A-4147-A177-3AD203B41FA5}">
                      <a16:colId xmlns:a16="http://schemas.microsoft.com/office/drawing/2014/main" val="1656764187"/>
                    </a:ext>
                  </a:extLst>
                </a:gridCol>
                <a:gridCol w="843637">
                  <a:extLst>
                    <a:ext uri="{9D8B030D-6E8A-4147-A177-3AD203B41FA5}">
                      <a16:colId xmlns:a16="http://schemas.microsoft.com/office/drawing/2014/main" val="2315865088"/>
                    </a:ext>
                  </a:extLst>
                </a:gridCol>
                <a:gridCol w="843637">
                  <a:extLst>
                    <a:ext uri="{9D8B030D-6E8A-4147-A177-3AD203B41FA5}">
                      <a16:colId xmlns:a16="http://schemas.microsoft.com/office/drawing/2014/main" val="2595734263"/>
                    </a:ext>
                  </a:extLst>
                </a:gridCol>
                <a:gridCol w="843637">
                  <a:extLst>
                    <a:ext uri="{9D8B030D-6E8A-4147-A177-3AD203B41FA5}">
                      <a16:colId xmlns:a16="http://schemas.microsoft.com/office/drawing/2014/main" val="1639354870"/>
                    </a:ext>
                  </a:extLst>
                </a:gridCol>
                <a:gridCol w="843637">
                  <a:extLst>
                    <a:ext uri="{9D8B030D-6E8A-4147-A177-3AD203B41FA5}">
                      <a16:colId xmlns:a16="http://schemas.microsoft.com/office/drawing/2014/main" val="2619442054"/>
                    </a:ext>
                  </a:extLst>
                </a:gridCol>
              </a:tblGrid>
              <a:tr h="369332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1.00pm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2.00pm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3.00pm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4.00pm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5.00pm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6.00pm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7.00pm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8.00pm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9.00pm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10.00pm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11.00pm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12.00</a:t>
                      </a:r>
                    </a:p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(Midnight)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501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056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459F0B-1782-4083-B2D2-1DAD988651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00" t="5382" r="20803" b="11804"/>
          <a:stretch/>
        </p:blipFill>
        <p:spPr>
          <a:xfrm>
            <a:off x="1384184" y="161981"/>
            <a:ext cx="8850385" cy="653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79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25D528-20E5-4A41-9ED2-B0B2BFA3E7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70" t="5505" r="20528" b="13028"/>
          <a:stretch/>
        </p:blipFill>
        <p:spPr>
          <a:xfrm>
            <a:off x="1359016" y="113196"/>
            <a:ext cx="9160779" cy="663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718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46719F-F556-4EAE-8080-89DF439987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47" t="8211" r="67188" b="65115"/>
          <a:stretch/>
        </p:blipFill>
        <p:spPr>
          <a:xfrm>
            <a:off x="880217" y="145278"/>
            <a:ext cx="2136449" cy="21279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8C08F6-D816-460C-904D-A8624DFE4C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55" t="6407" r="23218" b="83523"/>
          <a:stretch/>
        </p:blipFill>
        <p:spPr>
          <a:xfrm>
            <a:off x="3960977" y="752030"/>
            <a:ext cx="6144426" cy="8033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392CF6-B60D-446B-98E3-B306F55121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79" t="55892" r="21571" b="16488"/>
          <a:stretch/>
        </p:blipFill>
        <p:spPr>
          <a:xfrm>
            <a:off x="1659308" y="3743058"/>
            <a:ext cx="1964109" cy="22033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18035C-F1A4-43EC-BD85-40D761E35C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61" t="51829" r="38495" b="37263"/>
          <a:stretch/>
        </p:blipFill>
        <p:spPr>
          <a:xfrm>
            <a:off x="4109816" y="4127619"/>
            <a:ext cx="6359495" cy="87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95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D0D0E4-6AA4-42DF-909C-8B0C75D9F1B5}"/>
              </a:ext>
            </a:extLst>
          </p:cNvPr>
          <p:cNvSpPr txBox="1"/>
          <p:nvPr/>
        </p:nvSpPr>
        <p:spPr>
          <a:xfrm>
            <a:off x="4957894" y="369116"/>
            <a:ext cx="285264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There are 24 hours in a day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1553C4-81B8-4A5C-A6C8-D38F961FAF63}"/>
              </a:ext>
            </a:extLst>
          </p:cNvPr>
          <p:cNvSpPr txBox="1"/>
          <p:nvPr/>
        </p:nvSpPr>
        <p:spPr>
          <a:xfrm>
            <a:off x="1368804" y="1746309"/>
            <a:ext cx="383297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How many hours are there is 2 days?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5E9326-7626-4619-A85F-26762EC31957}"/>
              </a:ext>
            </a:extLst>
          </p:cNvPr>
          <p:cNvSpPr txBox="1"/>
          <p:nvPr/>
        </p:nvSpPr>
        <p:spPr>
          <a:xfrm>
            <a:off x="6039474" y="1746309"/>
            <a:ext cx="98405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24 x 2 =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524310-2D41-4A95-80FA-85B56D3E5230}"/>
              </a:ext>
            </a:extLst>
          </p:cNvPr>
          <p:cNvSpPr txBox="1"/>
          <p:nvPr/>
        </p:nvSpPr>
        <p:spPr>
          <a:xfrm>
            <a:off x="8716961" y="1638587"/>
            <a:ext cx="64755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3200" dirty="0"/>
              <a:t>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17B358-C6AE-43E9-A1A8-42EE8722687F}"/>
              </a:ext>
            </a:extLst>
          </p:cNvPr>
          <p:cNvSpPr txBox="1"/>
          <p:nvPr/>
        </p:nvSpPr>
        <p:spPr>
          <a:xfrm>
            <a:off x="8939395" y="2115641"/>
            <a:ext cx="425116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3200" dirty="0"/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F1AE72-BED8-4C6D-BFCC-89F0C5128E2C}"/>
              </a:ext>
            </a:extLst>
          </p:cNvPr>
          <p:cNvSpPr txBox="1"/>
          <p:nvPr/>
        </p:nvSpPr>
        <p:spPr>
          <a:xfrm>
            <a:off x="9364511" y="1823532"/>
            <a:ext cx="35939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3200" dirty="0"/>
              <a:t>x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AD80CD-4964-48C0-B74A-3A811C281067}"/>
              </a:ext>
            </a:extLst>
          </p:cNvPr>
          <p:cNvCxnSpPr/>
          <p:nvPr/>
        </p:nvCxnSpPr>
        <p:spPr>
          <a:xfrm>
            <a:off x="8447714" y="2700416"/>
            <a:ext cx="135901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77CEAB4-FB90-4F41-A340-90EB97C0B7F7}"/>
              </a:ext>
            </a:extLst>
          </p:cNvPr>
          <p:cNvSpPr txBox="1"/>
          <p:nvPr/>
        </p:nvSpPr>
        <p:spPr>
          <a:xfrm>
            <a:off x="9040736" y="2844225"/>
            <a:ext cx="425116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3200" dirty="0"/>
              <a:t>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DE8AA3-D7A6-48FE-8148-D3A5933825C0}"/>
              </a:ext>
            </a:extLst>
          </p:cNvPr>
          <p:cNvSpPr txBox="1"/>
          <p:nvPr/>
        </p:nvSpPr>
        <p:spPr>
          <a:xfrm>
            <a:off x="8702106" y="2850516"/>
            <a:ext cx="425116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3200" dirty="0"/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0238CE-985B-48AB-BDDE-6D1A64DBE45E}"/>
              </a:ext>
            </a:extLst>
          </p:cNvPr>
          <p:cNvSpPr txBox="1"/>
          <p:nvPr/>
        </p:nvSpPr>
        <p:spPr>
          <a:xfrm>
            <a:off x="1368804" y="4138569"/>
            <a:ext cx="3908314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How many hours are there in 5  days?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D0172F-246D-48CA-A5E5-77145CF64D16}"/>
              </a:ext>
            </a:extLst>
          </p:cNvPr>
          <p:cNvSpPr txBox="1"/>
          <p:nvPr/>
        </p:nvSpPr>
        <p:spPr>
          <a:xfrm>
            <a:off x="6039474" y="4138569"/>
            <a:ext cx="926344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24 x 5=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031D00-F836-4EC8-8B2F-67CD5D9D6D4F}"/>
              </a:ext>
            </a:extLst>
          </p:cNvPr>
          <p:cNvSpPr txBox="1"/>
          <p:nvPr/>
        </p:nvSpPr>
        <p:spPr>
          <a:xfrm>
            <a:off x="8716961" y="3923126"/>
            <a:ext cx="64755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3200" dirty="0"/>
              <a:t>24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B7B89B-64E6-4815-A000-8E6152D0CC6A}"/>
              </a:ext>
            </a:extLst>
          </p:cNvPr>
          <p:cNvSpPr txBox="1"/>
          <p:nvPr/>
        </p:nvSpPr>
        <p:spPr>
          <a:xfrm>
            <a:off x="8939395" y="4400180"/>
            <a:ext cx="425116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3200" dirty="0"/>
              <a:t>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E1004A-3313-455C-8BB7-F85BC608D089}"/>
              </a:ext>
            </a:extLst>
          </p:cNvPr>
          <p:cNvSpPr txBox="1"/>
          <p:nvPr/>
        </p:nvSpPr>
        <p:spPr>
          <a:xfrm>
            <a:off x="9364511" y="4108071"/>
            <a:ext cx="35939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3200" dirty="0"/>
              <a:t>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92647CE-2153-412A-A000-E2B7EBE2D7AD}"/>
              </a:ext>
            </a:extLst>
          </p:cNvPr>
          <p:cNvCxnSpPr/>
          <p:nvPr/>
        </p:nvCxnSpPr>
        <p:spPr>
          <a:xfrm>
            <a:off x="8447714" y="4984955"/>
            <a:ext cx="135901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14E0DF7-D3C8-43EF-BA95-0A8F69E85F1E}"/>
              </a:ext>
            </a:extLst>
          </p:cNvPr>
          <p:cNvSpPr txBox="1"/>
          <p:nvPr/>
        </p:nvSpPr>
        <p:spPr>
          <a:xfrm>
            <a:off x="9040736" y="5128764"/>
            <a:ext cx="425116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3200" dirty="0"/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4D288E-1E27-4F07-962E-7AD766A85953}"/>
              </a:ext>
            </a:extLst>
          </p:cNvPr>
          <p:cNvSpPr txBox="1"/>
          <p:nvPr/>
        </p:nvSpPr>
        <p:spPr>
          <a:xfrm>
            <a:off x="8702106" y="5135055"/>
            <a:ext cx="425116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3200" dirty="0"/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73981D-CD49-4C6C-B632-5DBC592D8964}"/>
              </a:ext>
            </a:extLst>
          </p:cNvPr>
          <p:cNvSpPr txBox="1"/>
          <p:nvPr/>
        </p:nvSpPr>
        <p:spPr>
          <a:xfrm>
            <a:off x="8786949" y="5719011"/>
            <a:ext cx="304892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600" dirty="0"/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4EA947-E1A2-47C5-8F6D-45C8E31A451F}"/>
              </a:ext>
            </a:extLst>
          </p:cNvPr>
          <p:cNvSpPr txBox="1"/>
          <p:nvPr/>
        </p:nvSpPr>
        <p:spPr>
          <a:xfrm>
            <a:off x="8353444" y="5141346"/>
            <a:ext cx="425116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32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3567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76</TotalTime>
  <Words>126</Words>
  <Application>Microsoft Office PowerPoint</Application>
  <PresentationFormat>Widescreen</PresentationFormat>
  <Paragraphs>48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Franklin Gothic Book</vt:lpstr>
      <vt:lpstr>Crop</vt:lpstr>
      <vt:lpstr>Year 3 - Time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Joiner</dc:creator>
  <cp:lastModifiedBy>Laura Whitehouse</cp:lastModifiedBy>
  <cp:revision>9</cp:revision>
  <dcterms:created xsi:type="dcterms:W3CDTF">2020-04-15T12:43:21Z</dcterms:created>
  <dcterms:modified xsi:type="dcterms:W3CDTF">2020-04-23T13:40:56Z</dcterms:modified>
</cp:coreProperties>
</file>