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2" r:id="rId2"/>
    <p:sldId id="267" r:id="rId3"/>
    <p:sldId id="269" r:id="rId4"/>
    <p:sldId id="268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818" autoAdjust="0"/>
  </p:normalViewPr>
  <p:slideViewPr>
    <p:cSldViewPr snapToGrid="0">
      <p:cViewPr varScale="1">
        <p:scale>
          <a:sx n="102" d="100"/>
          <a:sy n="102" d="100"/>
        </p:scale>
        <p:origin x="13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29381-0F2E-4D74-88F9-2B6FAF5E7722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E474F-2A39-40E0-8D7E-0AB0A113C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93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E474F-2A39-40E0-8D7E-0AB0A113C11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052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Visual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E474F-2A39-40E0-8D7E-0AB0A113C11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311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Modelled writing – encourage the comma after preposition of place (remind how it’s a MUST in Y4 so why not start now)?</a:t>
            </a:r>
          </a:p>
          <a:p>
            <a:r>
              <a:rPr lang="en-GB" dirty="0" err="1"/>
              <a:t>Chn</a:t>
            </a:r>
            <a:r>
              <a:rPr lang="en-GB" dirty="0"/>
              <a:t> can think of the action first if they’re struggling.</a:t>
            </a:r>
          </a:p>
          <a:p>
            <a:r>
              <a:rPr lang="en-GB" dirty="0"/>
              <a:t>I.E. Next to the river, Romans were practising with swords.</a:t>
            </a:r>
          </a:p>
          <a:p>
            <a:r>
              <a:rPr lang="en-GB" dirty="0"/>
              <a:t>Far from my tent, there were lots of shields.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E474F-2A39-40E0-8D7E-0AB0A113C11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967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E474F-2A39-40E0-8D7E-0AB0A113C11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94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39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55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7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44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4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5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51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47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24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41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11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D046E-2992-4B91-9AEF-371198DE9D1F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CFA50-DF39-4C86-A280-C1ECA57D23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6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7AE68-3E59-4655-9A93-EBAF466A89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8 Lesson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B1735D-41BC-4F4B-BF19-C9BDD1841D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Preposition of Place Writing</a:t>
            </a:r>
          </a:p>
        </p:txBody>
      </p:sp>
    </p:spTree>
    <p:extLst>
      <p:ext uri="{BB962C8B-B14F-4D97-AF65-F5344CB8AC3E}">
        <p14:creationId xmlns:p14="http://schemas.microsoft.com/office/powerpoint/2010/main" val="214400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AC1AB-DC38-4176-AB03-3A3E83EA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Arial Rounded MT Bold" panose="020F0704030504030204" pitchFamily="34" charset="0"/>
              </a:rPr>
              <a:t>You have just been working with </a:t>
            </a:r>
            <a:r>
              <a:rPr lang="en-GB" sz="4000" b="1" dirty="0">
                <a:latin typeface="Arial Rounded MT Bold" panose="020F0704030504030204" pitchFamily="34" charset="0"/>
              </a:rPr>
              <a:t>prepositions of place</a:t>
            </a:r>
            <a:endParaRPr lang="en-GB" sz="40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1C416-00A4-4392-AD69-9A8586F5A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1026"/>
            <a:ext cx="12192000" cy="5161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latin typeface="Arial Rounded MT Bold" panose="020F0704030504030204" pitchFamily="34" charset="0"/>
              </a:rPr>
              <a:t>Prepositions of place are words that tell the reader where something is.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B3F99C-555C-49C4-91C8-4E2C81664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0225" y="2123692"/>
            <a:ext cx="5698787" cy="44007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4F0B18C-0EBE-4804-872B-6841641BF05A}"/>
              </a:ext>
            </a:extLst>
          </p:cNvPr>
          <p:cNvSpPr txBox="1">
            <a:spLocks/>
          </p:cNvSpPr>
          <p:nvPr/>
        </p:nvSpPr>
        <p:spPr>
          <a:xfrm>
            <a:off x="7782129" y="2490281"/>
            <a:ext cx="4338536" cy="4034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latin typeface="Arial Rounded MT Bold" panose="020F0704030504030204" pitchFamily="34" charset="0"/>
              </a:rPr>
              <a:t>When we are writing, we can use prepositions to:</a:t>
            </a:r>
          </a:p>
          <a:p>
            <a:r>
              <a:rPr lang="en-GB" dirty="0">
                <a:latin typeface="Arial Rounded MT Bold" panose="020F0704030504030204" pitchFamily="34" charset="0"/>
              </a:rPr>
              <a:t>Make our work clear</a:t>
            </a:r>
          </a:p>
          <a:p>
            <a:r>
              <a:rPr lang="en-GB" dirty="0">
                <a:latin typeface="Arial Rounded MT Bold" panose="020F0704030504030204" pitchFamily="34" charset="0"/>
              </a:rPr>
              <a:t>Improve our work</a:t>
            </a:r>
          </a:p>
          <a:p>
            <a:r>
              <a:rPr lang="en-GB" dirty="0">
                <a:latin typeface="Arial Rounded MT Bold" panose="020F0704030504030204" pitchFamily="34" charset="0"/>
              </a:rPr>
              <a:t>Vary or change our sentence openers</a:t>
            </a:r>
          </a:p>
        </p:txBody>
      </p:sp>
    </p:spTree>
    <p:extLst>
      <p:ext uri="{BB962C8B-B14F-4D97-AF65-F5344CB8AC3E}">
        <p14:creationId xmlns:p14="http://schemas.microsoft.com/office/powerpoint/2010/main" val="369188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23C39-E0CE-4893-942E-F7A2A817F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SC: report on </a:t>
            </a:r>
            <a:r>
              <a:rPr lang="en-GB" dirty="0">
                <a:solidFill>
                  <a:srgbClr val="FF0000"/>
                </a:solidFill>
                <a:latin typeface="Arial Rounded MT Bold" panose="020F0704030504030204" pitchFamily="34" charset="0"/>
              </a:rPr>
              <a:t>what</a:t>
            </a:r>
            <a:r>
              <a:rPr lang="en-GB" dirty="0">
                <a:latin typeface="Arial Rounded MT Bold" panose="020F0704030504030204" pitchFamily="34" charset="0"/>
              </a:rPr>
              <a:t> I saw and </a:t>
            </a:r>
            <a:r>
              <a:rPr lang="en-GB" dirty="0">
                <a:solidFill>
                  <a:srgbClr val="FF0000"/>
                </a:solidFill>
                <a:latin typeface="Arial Rounded MT Bold" panose="020F0704030504030204" pitchFamily="34" charset="0"/>
              </a:rPr>
              <a:t>where</a:t>
            </a:r>
            <a:r>
              <a:rPr lang="en-GB" dirty="0">
                <a:latin typeface="Arial Rounded MT Bold" panose="020F0704030504030204" pitchFamily="34" charset="0"/>
              </a:rPr>
              <a:t> I saw it.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D8EA5E-BED4-49AD-8662-A76D6D0CC5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16" t="12139" r="6473" b="42956"/>
          <a:stretch/>
        </p:blipFill>
        <p:spPr>
          <a:xfrm>
            <a:off x="768484" y="1605063"/>
            <a:ext cx="10386695" cy="37840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507AA3-0563-440A-89F8-F10DBADDABFE}"/>
              </a:ext>
            </a:extLst>
          </p:cNvPr>
          <p:cNvSpPr txBox="1"/>
          <p:nvPr/>
        </p:nvSpPr>
        <p:spPr>
          <a:xfrm>
            <a:off x="2529191" y="3745148"/>
            <a:ext cx="3258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 Rounded MT Bold" panose="020F0704030504030204" pitchFamily="34" charset="0"/>
              </a:rPr>
              <a:t>Preposition     of place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23C520-3475-4D72-8762-353321F0AF03}"/>
              </a:ext>
            </a:extLst>
          </p:cNvPr>
          <p:cNvSpPr txBox="1"/>
          <p:nvPr/>
        </p:nvSpPr>
        <p:spPr>
          <a:xfrm>
            <a:off x="6572655" y="3550593"/>
            <a:ext cx="26394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 Rounded MT Bold" panose="020F0704030504030204" pitchFamily="34" charset="0"/>
              </a:rPr>
              <a:t>Action (what happens)</a:t>
            </a:r>
          </a:p>
        </p:txBody>
      </p:sp>
    </p:spTree>
    <p:extLst>
      <p:ext uri="{BB962C8B-B14F-4D97-AF65-F5344CB8AC3E}">
        <p14:creationId xmlns:p14="http://schemas.microsoft.com/office/powerpoint/2010/main" val="372700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9E363-ED5A-468D-964D-EE5C775B6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61812"/>
            <a:ext cx="12192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/>
              <a:t>Next to the river, the people sat to eat their lunch.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40AEBE-4460-487A-88A8-D6AAEDC20D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03" t="24113" r="8085" b="20142"/>
          <a:stretch/>
        </p:blipFill>
        <p:spPr>
          <a:xfrm>
            <a:off x="2363820" y="4072098"/>
            <a:ext cx="6118699" cy="224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5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9E363-ED5A-468D-964D-EE5C775B6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61812"/>
            <a:ext cx="12192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/>
              <a:t>Behind the bench, birds were eating the crumbs.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40AEBE-4460-487A-88A8-D6AAEDC20D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03" t="24113" r="8085" b="20142"/>
          <a:stretch/>
        </p:blipFill>
        <p:spPr>
          <a:xfrm>
            <a:off x="2363820" y="4072098"/>
            <a:ext cx="6118699" cy="224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918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10A2A-15F4-407B-9E67-A99B73623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 of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DC833-01DF-42D0-8070-DEA27AE57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are going to finish the sentences to make the preposition of place make sense. </a:t>
            </a:r>
          </a:p>
        </p:txBody>
      </p:sp>
    </p:spTree>
    <p:extLst>
      <p:ext uri="{BB962C8B-B14F-4D97-AF65-F5344CB8AC3E}">
        <p14:creationId xmlns:p14="http://schemas.microsoft.com/office/powerpoint/2010/main" val="2593830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184</Words>
  <Application>Microsoft Office PowerPoint</Application>
  <PresentationFormat>Widescreen</PresentationFormat>
  <Paragraphs>24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Office Theme</vt:lpstr>
      <vt:lpstr>Week 8 Lesson 3</vt:lpstr>
      <vt:lpstr>You have just been working with prepositions of place</vt:lpstr>
      <vt:lpstr>SC: report on what I saw and where I saw it.</vt:lpstr>
      <vt:lpstr>PowerPoint Presentation</vt:lpstr>
      <vt:lpstr>PowerPoint Presentation</vt:lpstr>
      <vt:lpstr>Preposition of place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Douglas</dc:creator>
  <cp:lastModifiedBy>Hannah Joiner</cp:lastModifiedBy>
  <cp:revision>31</cp:revision>
  <dcterms:created xsi:type="dcterms:W3CDTF">2020-02-03T19:26:04Z</dcterms:created>
  <dcterms:modified xsi:type="dcterms:W3CDTF">2020-06-10T14:35:03Z</dcterms:modified>
</cp:coreProperties>
</file>