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09" r:id="rId5"/>
    <p:sldId id="372" r:id="rId6"/>
    <p:sldId id="394" r:id="rId7"/>
    <p:sldId id="395" r:id="rId8"/>
    <p:sldId id="396" r:id="rId9"/>
    <p:sldId id="397" r:id="rId10"/>
    <p:sldId id="398" r:id="rId11"/>
    <p:sldId id="39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le Tidswell-Brown" initials="KT" lastIdx="1" clrIdx="0">
    <p:extLst>
      <p:ext uri="{19B8F6BF-5375-455C-9EA6-DF929625EA0E}">
        <p15:presenceInfo xmlns:p15="http://schemas.microsoft.com/office/powerpoint/2012/main" userId="Kyle Tidswell-Brow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3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B3BA-0F53-4095-80D2-92B82C3C9A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9 Lesson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9D06FB-C825-4D2D-AF0D-0479B1DA9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Ordering Fractions 2</a:t>
            </a:r>
          </a:p>
        </p:txBody>
      </p:sp>
    </p:spTree>
    <p:extLst>
      <p:ext uri="{BB962C8B-B14F-4D97-AF65-F5344CB8AC3E}">
        <p14:creationId xmlns:p14="http://schemas.microsoft.com/office/powerpoint/2010/main" val="176083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7CC0167-5327-4F5C-88D0-1A3AF0949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38" y="140134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8D36C47-49DB-4F62-B92E-E041E7237010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Sally has put these fractions in order from smallest to largest. Is she correct?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87BC9B-D698-416E-A7C7-F4AACCD3394C}"/>
              </a:ext>
            </a:extLst>
          </p:cNvPr>
          <p:cNvSpPr txBox="1"/>
          <p:nvPr/>
        </p:nvSpPr>
        <p:spPr>
          <a:xfrm flipH="1">
            <a:off x="483996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1EEA1D-2B56-428A-8F09-C00B59A60A02}"/>
              </a:ext>
            </a:extLst>
          </p:cNvPr>
          <p:cNvSpPr txBox="1"/>
          <p:nvPr/>
        </p:nvSpPr>
        <p:spPr>
          <a:xfrm flipH="1">
            <a:off x="2769728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44A1A5-11C2-49EA-9691-427ECA304534}"/>
              </a:ext>
            </a:extLst>
          </p:cNvPr>
          <p:cNvSpPr txBox="1"/>
          <p:nvPr/>
        </p:nvSpPr>
        <p:spPr>
          <a:xfrm flipH="1">
            <a:off x="6797727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C40298-3E97-48DC-83B1-5BBF434E0E44}"/>
              </a:ext>
            </a:extLst>
          </p:cNvPr>
          <p:cNvSpPr txBox="1"/>
          <p:nvPr/>
        </p:nvSpPr>
        <p:spPr>
          <a:xfrm flipH="1">
            <a:off x="4874305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3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9516558-47EB-45FF-AA0D-1562DFE4EA86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19" name="TextBox 8">
              <a:extLst>
                <a:ext uri="{FF2B5EF4-FFF2-40B4-BE49-F238E27FC236}">
                  <a16:creationId xmlns:a16="http://schemas.microsoft.com/office/drawing/2014/main" id="{0EDCF8F8-7373-444D-8B3A-9522B4928F25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1D6A105-A41C-4879-821C-556DA308A1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756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7CC0167-5327-4F5C-88D0-1A3AF0949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38" y="140134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8D36C47-49DB-4F62-B92E-E041E7237010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Sally has put these fractions in order from smallest to largest. Is she correct?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Sally is incorrect because…</a:t>
            </a: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87BC9B-D698-416E-A7C7-F4AACCD3394C}"/>
              </a:ext>
            </a:extLst>
          </p:cNvPr>
          <p:cNvSpPr txBox="1"/>
          <p:nvPr/>
        </p:nvSpPr>
        <p:spPr>
          <a:xfrm flipH="1">
            <a:off x="483996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1EEA1D-2B56-428A-8F09-C00B59A60A02}"/>
              </a:ext>
            </a:extLst>
          </p:cNvPr>
          <p:cNvSpPr txBox="1"/>
          <p:nvPr/>
        </p:nvSpPr>
        <p:spPr>
          <a:xfrm flipH="1">
            <a:off x="2769728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44A1A5-11C2-49EA-9691-427ECA304534}"/>
              </a:ext>
            </a:extLst>
          </p:cNvPr>
          <p:cNvSpPr txBox="1"/>
          <p:nvPr/>
        </p:nvSpPr>
        <p:spPr>
          <a:xfrm flipH="1">
            <a:off x="6797727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C40298-3E97-48DC-83B1-5BBF434E0E44}"/>
              </a:ext>
            </a:extLst>
          </p:cNvPr>
          <p:cNvSpPr txBox="1"/>
          <p:nvPr/>
        </p:nvSpPr>
        <p:spPr>
          <a:xfrm flipH="1">
            <a:off x="4874305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3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C11BDFE-E8B9-47AD-8A19-53CCBD97652E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22" name="TextBox 8">
              <a:extLst>
                <a:ext uri="{FF2B5EF4-FFF2-40B4-BE49-F238E27FC236}">
                  <a16:creationId xmlns:a16="http://schemas.microsoft.com/office/drawing/2014/main" id="{7CE01825-43BF-43F4-9B9F-85926150BA56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3" name="Picture 2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27DD14B-5DCD-48BA-BDF2-C0FBE8278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3593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7CC0167-5327-4F5C-88D0-1A3AF0949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38" y="140134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8D36C47-49DB-4F62-B92E-E041E7237010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Sally has put these fractions in order from smallest to largest. Is she correct?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Sally is incorrect because 1 is larger than 2 and 3, and 4 is smaller than 1 and 3. </a:t>
            </a: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87BC9B-D698-416E-A7C7-F4AACCD3394C}"/>
              </a:ext>
            </a:extLst>
          </p:cNvPr>
          <p:cNvSpPr txBox="1"/>
          <p:nvPr/>
        </p:nvSpPr>
        <p:spPr>
          <a:xfrm flipH="1">
            <a:off x="483996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1EEA1D-2B56-428A-8F09-C00B59A60A02}"/>
              </a:ext>
            </a:extLst>
          </p:cNvPr>
          <p:cNvSpPr txBox="1"/>
          <p:nvPr/>
        </p:nvSpPr>
        <p:spPr>
          <a:xfrm flipH="1">
            <a:off x="2769728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44A1A5-11C2-49EA-9691-427ECA304534}"/>
              </a:ext>
            </a:extLst>
          </p:cNvPr>
          <p:cNvSpPr txBox="1"/>
          <p:nvPr/>
        </p:nvSpPr>
        <p:spPr>
          <a:xfrm flipH="1">
            <a:off x="6797727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C40298-3E97-48DC-83B1-5BBF434E0E44}"/>
              </a:ext>
            </a:extLst>
          </p:cNvPr>
          <p:cNvSpPr txBox="1"/>
          <p:nvPr/>
        </p:nvSpPr>
        <p:spPr>
          <a:xfrm flipH="1">
            <a:off x="4874305" y="1756306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3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ABA9D3B-CABF-4486-A214-CECD02AA4FF7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19" name="TextBox 8">
              <a:extLst>
                <a:ext uri="{FF2B5EF4-FFF2-40B4-BE49-F238E27FC236}">
                  <a16:creationId xmlns:a16="http://schemas.microsoft.com/office/drawing/2014/main" id="{23FF857C-45AB-47C1-AB9F-791C226A40C0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9CAE2C0-AB4A-4475-AFED-4F15F742B7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053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images to help you complete the fractions.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What is the next fraction in this sequence?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6C7178C3-DDE8-4E88-BFE6-1B12A6DE1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070210"/>
              </p:ext>
            </p:extLst>
          </p:nvPr>
        </p:nvGraphicFramePr>
        <p:xfrm>
          <a:off x="665150" y="1934608"/>
          <a:ext cx="2051156" cy="956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69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4054118731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051332294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47937793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83173241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237031619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5726328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44625287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2360246402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1218232946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838202902"/>
                    </a:ext>
                  </a:extLst>
                </a:gridCol>
              </a:tblGrid>
              <a:tr h="95650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4AD2238-AA0E-477C-A0F2-AB58AA381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932136"/>
              </p:ext>
            </p:extLst>
          </p:nvPr>
        </p:nvGraphicFramePr>
        <p:xfrm>
          <a:off x="3546422" y="1934608"/>
          <a:ext cx="2051156" cy="956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69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4054118731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051332294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47937793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83173241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237031619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5726328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44625287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2360246402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1218232946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838202902"/>
                    </a:ext>
                  </a:extLst>
                </a:gridCol>
              </a:tblGrid>
              <a:tr h="95650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39D3351-2E0A-424F-BEC3-0030F6CC00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936276"/>
              </p:ext>
            </p:extLst>
          </p:nvPr>
        </p:nvGraphicFramePr>
        <p:xfrm>
          <a:off x="6427694" y="1934608"/>
          <a:ext cx="2051156" cy="956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69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4054118731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051332294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47937793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83173241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237031619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5726328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44625287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2360246402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1218232946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838202902"/>
                    </a:ext>
                  </a:extLst>
                </a:gridCol>
              </a:tblGrid>
              <a:tr h="95650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6ADC0CD6-3675-43AA-9D52-52C7EBD67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73457"/>
              </p:ext>
            </p:extLst>
          </p:nvPr>
        </p:nvGraphicFramePr>
        <p:xfrm>
          <a:off x="1831937" y="4698006"/>
          <a:ext cx="2051156" cy="956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69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4054118731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051332294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47937793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83173241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237031619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5726328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44625287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2360246402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1218232946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838202902"/>
                    </a:ext>
                  </a:extLst>
                </a:gridCol>
              </a:tblGrid>
              <a:tr h="95650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9D0B1721-38BE-486C-8F35-6527706918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651490"/>
              </p:ext>
            </p:extLst>
          </p:nvPr>
        </p:nvGraphicFramePr>
        <p:xfrm>
          <a:off x="5439726" y="4382889"/>
          <a:ext cx="648000" cy="16377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000">
                  <a:extLst>
                    <a:ext uri="{9D8B030D-6E8A-4147-A177-3AD203B41FA5}">
                      <a16:colId xmlns:a16="http://schemas.microsoft.com/office/drawing/2014/main" val="3613998246"/>
                    </a:ext>
                  </a:extLst>
                </a:gridCol>
              </a:tblGrid>
              <a:tr h="647636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54753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endParaRPr lang="en-GB" sz="7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956658"/>
                  </a:ext>
                </a:extLst>
              </a:tr>
            </a:tbl>
          </a:graphicData>
        </a:graphic>
      </p:graphicFrame>
      <p:grpSp>
        <p:nvGrpSpPr>
          <p:cNvPr id="28" name="Group 27">
            <a:extLst>
              <a:ext uri="{FF2B5EF4-FFF2-40B4-BE49-F238E27FC236}">
                <a16:creationId xmlns:a16="http://schemas.microsoft.com/office/drawing/2014/main" id="{795CF6B4-3322-441D-A21D-A0A12BC086E6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29" name="TextBox 8">
              <a:extLst>
                <a:ext uri="{FF2B5EF4-FFF2-40B4-BE49-F238E27FC236}">
                  <a16:creationId xmlns:a16="http://schemas.microsoft.com/office/drawing/2014/main" id="{0390D9FE-9AE6-42FA-8CE5-888577E7D0C8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30" name="Picture 2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3AE7499-A2D1-481C-8A7D-E0BEFDB153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493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images to help you complete the fractions.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What is the next fraction in this sequence?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6C7178C3-DDE8-4E88-BFE6-1B12A6DE1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884929"/>
              </p:ext>
            </p:extLst>
          </p:nvPr>
        </p:nvGraphicFramePr>
        <p:xfrm>
          <a:off x="665150" y="1934608"/>
          <a:ext cx="2051156" cy="956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69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4054118731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051332294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47937793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83173241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237031619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5726328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44625287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2360246402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1218232946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838202902"/>
                    </a:ext>
                  </a:extLst>
                </a:gridCol>
              </a:tblGrid>
              <a:tr h="95650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4AD2238-AA0E-477C-A0F2-AB58AA381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640335"/>
              </p:ext>
            </p:extLst>
          </p:nvPr>
        </p:nvGraphicFramePr>
        <p:xfrm>
          <a:off x="3546422" y="1934608"/>
          <a:ext cx="2051156" cy="956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69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4054118731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051332294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47937793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83173241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237031619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5726328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44625287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2360246402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1218232946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838202902"/>
                    </a:ext>
                  </a:extLst>
                </a:gridCol>
              </a:tblGrid>
              <a:tr h="95650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39D3351-2E0A-424F-BEC3-0030F6CC00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666313"/>
              </p:ext>
            </p:extLst>
          </p:nvPr>
        </p:nvGraphicFramePr>
        <p:xfrm>
          <a:off x="6427694" y="1934608"/>
          <a:ext cx="2051156" cy="956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69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4054118731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051332294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47937793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83173241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237031619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5726328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44625287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2360246402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1218232946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838202902"/>
                    </a:ext>
                  </a:extLst>
                </a:gridCol>
              </a:tblGrid>
              <a:tr h="95650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6ADC0CD6-3675-43AA-9D52-52C7EBD67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73195"/>
              </p:ext>
            </p:extLst>
          </p:nvPr>
        </p:nvGraphicFramePr>
        <p:xfrm>
          <a:off x="1831937" y="4698006"/>
          <a:ext cx="2051156" cy="956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69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4054118731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051332294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47937793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4083173241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237031619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57263282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3944625287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2360246402"/>
                    </a:ext>
                  </a:extLst>
                </a:gridCol>
                <a:gridCol w="186468">
                  <a:extLst>
                    <a:ext uri="{9D8B030D-6E8A-4147-A177-3AD203B41FA5}">
                      <a16:colId xmlns:a16="http://schemas.microsoft.com/office/drawing/2014/main" val="1218232946"/>
                    </a:ext>
                  </a:extLst>
                </a:gridCol>
                <a:gridCol w="186469">
                  <a:extLst>
                    <a:ext uri="{9D8B030D-6E8A-4147-A177-3AD203B41FA5}">
                      <a16:colId xmlns:a16="http://schemas.microsoft.com/office/drawing/2014/main" val="1838202902"/>
                    </a:ext>
                  </a:extLst>
                </a:gridCol>
              </a:tblGrid>
              <a:tr h="956509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9D0B1721-38BE-486C-8F35-6527706918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453970"/>
              </p:ext>
            </p:extLst>
          </p:nvPr>
        </p:nvGraphicFramePr>
        <p:xfrm>
          <a:off x="5439726" y="4382889"/>
          <a:ext cx="648000" cy="16196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000">
                  <a:extLst>
                    <a:ext uri="{9D8B030D-6E8A-4147-A177-3AD203B41FA5}">
                      <a16:colId xmlns:a16="http://schemas.microsoft.com/office/drawing/2014/main" val="3613998246"/>
                    </a:ext>
                  </a:extLst>
                </a:gridCol>
              </a:tblGrid>
              <a:tr h="64763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54753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1459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21327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956658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A7C36128-77E6-4C61-AAB6-C87BDABFB35B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B7912843-8EEB-4CF9-9B97-C9CF5B9A463E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0" name="Picture 1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8995048-73FE-47B6-AB3D-C4EC31314D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58143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incorrect fraction in this sequence?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6C7178C3-DDE8-4E88-BFE6-1B12A6DE1C9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5149" y="1934608"/>
          <a:ext cx="2053988" cy="166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497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285587197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1501663036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488446751"/>
                    </a:ext>
                  </a:extLst>
                </a:gridCol>
              </a:tblGrid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2963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27FBF2A-DA8C-4336-A132-A6D356129F15}"/>
              </a:ext>
            </a:extLst>
          </p:cNvPr>
          <p:cNvSpPr txBox="1"/>
          <p:nvPr/>
        </p:nvSpPr>
        <p:spPr>
          <a:xfrm flipH="1">
            <a:off x="302840" y="1524278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1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26FD76C-EC8D-4C9B-8FCA-60EBB3C0C59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45006" y="1934608"/>
          <a:ext cx="2053988" cy="166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497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285587197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1501663036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488446751"/>
                    </a:ext>
                  </a:extLst>
                </a:gridCol>
              </a:tblGrid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2963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EE74D25-0F84-490D-A5EB-19B9C71CBF0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24863" y="1934608"/>
          <a:ext cx="2053988" cy="166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497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285587197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1501663036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488446751"/>
                    </a:ext>
                  </a:extLst>
                </a:gridCol>
              </a:tblGrid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2963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F6172E3-CE0E-4D94-B16C-6A122B4F45F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81124" y="4239016"/>
          <a:ext cx="2053988" cy="166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497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285587197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1501663036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488446751"/>
                    </a:ext>
                  </a:extLst>
                </a:gridCol>
              </a:tblGrid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2963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20C7362-61E5-4295-B014-FC1766E8F70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060981" y="4239016"/>
          <a:ext cx="2053988" cy="166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497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285587197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1501663036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488446751"/>
                    </a:ext>
                  </a:extLst>
                </a:gridCol>
              </a:tblGrid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2963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87BE12A5-9F2E-4544-9C13-347F999E85AC}"/>
              </a:ext>
            </a:extLst>
          </p:cNvPr>
          <p:cNvSpPr txBox="1"/>
          <p:nvPr/>
        </p:nvSpPr>
        <p:spPr>
          <a:xfrm flipH="1">
            <a:off x="3182697" y="1586144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EE8E4C-7AB1-4A58-B779-E377B358E1DB}"/>
              </a:ext>
            </a:extLst>
          </p:cNvPr>
          <p:cNvSpPr txBox="1"/>
          <p:nvPr/>
        </p:nvSpPr>
        <p:spPr>
          <a:xfrm flipH="1">
            <a:off x="6035017" y="1586352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0A16821-398C-403B-BFBD-FB41CDC3DAA9}"/>
              </a:ext>
            </a:extLst>
          </p:cNvPr>
          <p:cNvSpPr txBox="1"/>
          <p:nvPr/>
        </p:nvSpPr>
        <p:spPr>
          <a:xfrm flipH="1">
            <a:off x="1791278" y="3779952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55BBDC3-E628-4BFD-A05B-3D3E49C6CFA6}"/>
              </a:ext>
            </a:extLst>
          </p:cNvPr>
          <p:cNvSpPr txBox="1"/>
          <p:nvPr/>
        </p:nvSpPr>
        <p:spPr>
          <a:xfrm flipH="1">
            <a:off x="4692837" y="3957888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5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0871D29-B0F8-4EFC-B0D5-A591437E121B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33" name="TextBox 8">
              <a:extLst>
                <a:ext uri="{FF2B5EF4-FFF2-40B4-BE49-F238E27FC236}">
                  <a16:creationId xmlns:a16="http://schemas.microsoft.com/office/drawing/2014/main" id="{D6A764C5-8EE9-4BC3-873C-E7756B4B2029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34" name="Picture 33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C2BB56A3-1FF4-4771-9F53-ED44A28FCF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8164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incorrect fraction in this sequence?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6C7178C3-DDE8-4E88-BFE6-1B12A6DE1C9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5149" y="1934608"/>
          <a:ext cx="2053988" cy="166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497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285587197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1501663036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488446751"/>
                    </a:ext>
                  </a:extLst>
                </a:gridCol>
              </a:tblGrid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2963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27FBF2A-DA8C-4336-A132-A6D356129F15}"/>
              </a:ext>
            </a:extLst>
          </p:cNvPr>
          <p:cNvSpPr txBox="1"/>
          <p:nvPr/>
        </p:nvSpPr>
        <p:spPr>
          <a:xfrm flipH="1">
            <a:off x="302840" y="1524278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1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26FD76C-EC8D-4C9B-8FCA-60EBB3C0C59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45006" y="1934608"/>
          <a:ext cx="2053988" cy="166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497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285587197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1501663036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488446751"/>
                    </a:ext>
                  </a:extLst>
                </a:gridCol>
              </a:tblGrid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2963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EE74D25-0F84-490D-A5EB-19B9C71CBF0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24863" y="1934608"/>
          <a:ext cx="2053988" cy="166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497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285587197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1501663036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488446751"/>
                    </a:ext>
                  </a:extLst>
                </a:gridCol>
              </a:tblGrid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2963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F6172E3-CE0E-4D94-B16C-6A122B4F45F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81124" y="4239016"/>
          <a:ext cx="2053988" cy="166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497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285587197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1501663036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488446751"/>
                    </a:ext>
                  </a:extLst>
                </a:gridCol>
              </a:tblGrid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2963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20C7362-61E5-4295-B014-FC1766E8F70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060981" y="4239016"/>
          <a:ext cx="2053988" cy="166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497">
                  <a:extLst>
                    <a:ext uri="{9D8B030D-6E8A-4147-A177-3AD203B41FA5}">
                      <a16:colId xmlns:a16="http://schemas.microsoft.com/office/drawing/2014/main" val="3463853388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285587197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1501663036"/>
                    </a:ext>
                  </a:extLst>
                </a:gridCol>
                <a:gridCol w="513497">
                  <a:extLst>
                    <a:ext uri="{9D8B030D-6E8A-4147-A177-3AD203B41FA5}">
                      <a16:colId xmlns:a16="http://schemas.microsoft.com/office/drawing/2014/main" val="488446751"/>
                    </a:ext>
                  </a:extLst>
                </a:gridCol>
              </a:tblGrid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392066"/>
                  </a:ext>
                </a:extLst>
              </a:tr>
              <a:tr h="831417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29635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87BE12A5-9F2E-4544-9C13-347F999E85AC}"/>
              </a:ext>
            </a:extLst>
          </p:cNvPr>
          <p:cNvSpPr txBox="1"/>
          <p:nvPr/>
        </p:nvSpPr>
        <p:spPr>
          <a:xfrm flipH="1">
            <a:off x="3182697" y="1586144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EE8E4C-7AB1-4A58-B779-E377B358E1DB}"/>
              </a:ext>
            </a:extLst>
          </p:cNvPr>
          <p:cNvSpPr txBox="1"/>
          <p:nvPr/>
        </p:nvSpPr>
        <p:spPr>
          <a:xfrm flipH="1">
            <a:off x="6035017" y="1586352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0A16821-398C-403B-BFBD-FB41CDC3DAA9}"/>
              </a:ext>
            </a:extLst>
          </p:cNvPr>
          <p:cNvSpPr txBox="1"/>
          <p:nvPr/>
        </p:nvSpPr>
        <p:spPr>
          <a:xfrm flipH="1">
            <a:off x="1791278" y="3779952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55BBDC3-E628-4BFD-A05B-3D3E49C6CFA6}"/>
              </a:ext>
            </a:extLst>
          </p:cNvPr>
          <p:cNvSpPr txBox="1"/>
          <p:nvPr/>
        </p:nvSpPr>
        <p:spPr>
          <a:xfrm flipH="1">
            <a:off x="4692837" y="3957888"/>
            <a:ext cx="362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283F5F0-CDC9-4F95-A888-8D6B8F8D8981}"/>
              </a:ext>
            </a:extLst>
          </p:cNvPr>
          <p:cNvSpPr/>
          <p:nvPr/>
        </p:nvSpPr>
        <p:spPr>
          <a:xfrm>
            <a:off x="4343947" y="3662110"/>
            <a:ext cx="3416422" cy="25690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FD89414-C17F-4794-872B-21499D055585}"/>
              </a:ext>
            </a:extLst>
          </p:cNvPr>
          <p:cNvGrpSpPr/>
          <p:nvPr/>
        </p:nvGrpSpPr>
        <p:grpSpPr>
          <a:xfrm>
            <a:off x="13764" y="6454317"/>
            <a:ext cx="1238400" cy="403587"/>
            <a:chOff x="22310" y="6454317"/>
            <a:chExt cx="1238400" cy="403587"/>
          </a:xfrm>
        </p:grpSpPr>
        <p:sp>
          <p:nvSpPr>
            <p:cNvPr id="24" name="TextBox 8">
              <a:extLst>
                <a:ext uri="{FF2B5EF4-FFF2-40B4-BE49-F238E27FC236}">
                  <a16:creationId xmlns:a16="http://schemas.microsoft.com/office/drawing/2014/main" id="{93D44886-1C1C-4AC9-914A-696B527DABC9}"/>
                </a:ext>
              </a:extLst>
            </p:cNvPr>
            <p:cNvSpPr txBox="1"/>
            <p:nvPr/>
          </p:nvSpPr>
          <p:spPr>
            <a:xfrm>
              <a:off x="22310" y="6688627"/>
              <a:ext cx="12384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25" name="Picture 2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FB9AFA3-C936-4164-A880-55200757DC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0028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9" ma:contentTypeDescription="Create a new document." ma:contentTypeScope="" ma:versionID="3d29b775ef167967bd9c847bebe9d0ad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ae44e3ff1b865bfb29d0dffb97d6c4e1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86144f90-c7b6-48d0-aae5-f5e9e48cc3df"/>
    <ds:schemaRef ds:uri="http://schemas.microsoft.com/sharepoint/v3"/>
    <ds:schemaRef ds:uri="http://purl.org/dc/dcmitype/"/>
    <ds:schemaRef ds:uri="http://schemas.microsoft.com/office/2006/metadata/properties"/>
    <ds:schemaRef ds:uri="0f0ae0ff-29c4-4766-b250-c1a9bee8d430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CCEACBF-A830-459F-B739-CF44C1B51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1314</TotalTime>
  <Words>227</Words>
  <Application>Microsoft Office PowerPoint</Application>
  <PresentationFormat>On-screen Show (4:3)</PresentationFormat>
  <Paragraphs>122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SassoonCRInfantMedium</vt:lpstr>
      <vt:lpstr>Wingdings</vt:lpstr>
      <vt:lpstr>Office Theme</vt:lpstr>
      <vt:lpstr>Maths Week 9 Lesson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Y3 Summer Block 1 PPT Order Fractions</dc:title>
  <dc:creator>Ashleigh Sobol</dc:creator>
  <cp:lastModifiedBy>Hannah Joiner</cp:lastModifiedBy>
  <cp:revision>67</cp:revision>
  <dcterms:created xsi:type="dcterms:W3CDTF">2018-03-17T10:08:43Z</dcterms:created>
  <dcterms:modified xsi:type="dcterms:W3CDTF">2020-06-17T09:38:19Z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