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67" r:id="rId5"/>
    <p:sldId id="268" r:id="rId6"/>
    <p:sldId id="259" r:id="rId7"/>
    <p:sldId id="269" r:id="rId8"/>
    <p:sldId id="272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64272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02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95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47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9677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2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82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3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6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467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660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342AD8D-1649-46B2-BBA8-D7BA5A976B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43F83A8-9685-44D8-A21B-D07958E322F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51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3  – Money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6 – problem solving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952ADC-4324-4790-AE78-C617183C77E1}"/>
              </a:ext>
            </a:extLst>
          </p:cNvPr>
          <p:cNvSpPr txBox="1">
            <a:spLocks/>
          </p:cNvSpPr>
          <p:nvPr/>
        </p:nvSpPr>
        <p:spPr>
          <a:xfrm>
            <a:off x="137232" y="5488300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FF0000"/>
                </a:solidFill>
              </a:rPr>
              <a:t>Note: in Year 3 money is written as pounds and pence. Children learn the decimal point for money in Year 4 when they learn decimals.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545EF0-84BA-4254-A9C5-22507CE5E299}"/>
              </a:ext>
            </a:extLst>
          </p:cNvPr>
          <p:cNvSpPr txBox="1"/>
          <p:nvPr/>
        </p:nvSpPr>
        <p:spPr>
          <a:xfrm>
            <a:off x="1848034" y="468778"/>
            <a:ext cx="971217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we know she spent £6 and 10p we can find out how much change she gets from £10.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9BBA4A-01B9-44A9-948F-E54BE1403927}"/>
              </a:ext>
            </a:extLst>
          </p:cNvPr>
          <p:cNvSpPr txBox="1"/>
          <p:nvPr/>
        </p:nvSpPr>
        <p:spPr>
          <a:xfrm>
            <a:off x="4260382" y="1090703"/>
            <a:ext cx="4152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Start at £6 and 10p and count up to £10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C02A1C-945F-4F85-8E36-BCCD4BA367AB}"/>
              </a:ext>
            </a:extLst>
          </p:cNvPr>
          <p:cNvSpPr txBox="1"/>
          <p:nvPr/>
        </p:nvSpPr>
        <p:spPr>
          <a:xfrm>
            <a:off x="5339872" y="2013627"/>
            <a:ext cx="221849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3200" dirty="0"/>
              <a:t>£6 and 10p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CF933F3-E4FA-4E89-9276-2622D7C7D7EA}"/>
              </a:ext>
            </a:extLst>
          </p:cNvPr>
          <p:cNvCxnSpPr/>
          <p:nvPr/>
        </p:nvCxnSpPr>
        <p:spPr>
          <a:xfrm>
            <a:off x="6418555" y="2666069"/>
            <a:ext cx="0" cy="9499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E32979C-20A0-464E-845A-95046E6FE5FB}"/>
              </a:ext>
            </a:extLst>
          </p:cNvPr>
          <p:cNvSpPr txBox="1"/>
          <p:nvPr/>
        </p:nvSpPr>
        <p:spPr>
          <a:xfrm>
            <a:off x="6733100" y="2893198"/>
            <a:ext cx="77296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+90p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F4CC5-9B8E-490E-854B-6B28A6CFE1B1}"/>
              </a:ext>
            </a:extLst>
          </p:cNvPr>
          <p:cNvSpPr txBox="1"/>
          <p:nvPr/>
        </p:nvSpPr>
        <p:spPr>
          <a:xfrm>
            <a:off x="6116330" y="3683646"/>
            <a:ext cx="665567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3200" dirty="0"/>
              <a:t>£7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42DFCE4-44BA-44EE-9AC4-3045FE5EF3B4}"/>
              </a:ext>
            </a:extLst>
          </p:cNvPr>
          <p:cNvCxnSpPr/>
          <p:nvPr/>
        </p:nvCxnSpPr>
        <p:spPr>
          <a:xfrm>
            <a:off x="6428913" y="4504669"/>
            <a:ext cx="0" cy="9499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8EC70EB-C0EB-4E95-902B-F117267EC47B}"/>
              </a:ext>
            </a:extLst>
          </p:cNvPr>
          <p:cNvSpPr txBox="1"/>
          <p:nvPr/>
        </p:nvSpPr>
        <p:spPr>
          <a:xfrm>
            <a:off x="6769168" y="4779569"/>
            <a:ext cx="70083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+ £3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F114F6-3DAB-4ACE-9E0B-8C9BA1D1DCBC}"/>
              </a:ext>
            </a:extLst>
          </p:cNvPr>
          <p:cNvSpPr txBox="1"/>
          <p:nvPr/>
        </p:nvSpPr>
        <p:spPr>
          <a:xfrm>
            <a:off x="5333263" y="5673339"/>
            <a:ext cx="245810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£10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C2818C-63EB-47B2-A69C-8838B6C1065E}"/>
              </a:ext>
            </a:extLst>
          </p:cNvPr>
          <p:cNvSpPr txBox="1"/>
          <p:nvPr/>
        </p:nvSpPr>
        <p:spPr>
          <a:xfrm>
            <a:off x="8611340" y="3151573"/>
            <a:ext cx="3364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Count how many pence to get to the next pound - £7.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13E406-76D4-407C-8324-E6F5FA46D712}"/>
              </a:ext>
            </a:extLst>
          </p:cNvPr>
          <p:cNvSpPr txBox="1"/>
          <p:nvPr/>
        </p:nvSpPr>
        <p:spPr>
          <a:xfrm>
            <a:off x="8611340" y="4427310"/>
            <a:ext cx="3364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Count how many pounds to get to £10.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4DCE03-E94F-4E83-A26A-6AC6A6136D1B}"/>
              </a:ext>
            </a:extLst>
          </p:cNvPr>
          <p:cNvSpPr txBox="1"/>
          <p:nvPr/>
        </p:nvSpPr>
        <p:spPr>
          <a:xfrm>
            <a:off x="8540318" y="5766035"/>
            <a:ext cx="3435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Altogether we have </a:t>
            </a:r>
            <a:r>
              <a:rPr lang="en-GB"/>
              <a:t>added £3 and 90p/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67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8450D4-30A5-425C-BA9C-BCA1E1713216}"/>
              </a:ext>
            </a:extLst>
          </p:cNvPr>
          <p:cNvSpPr txBox="1"/>
          <p:nvPr/>
        </p:nvSpPr>
        <p:spPr>
          <a:xfrm>
            <a:off x="1233996" y="452761"/>
            <a:ext cx="1009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Sophie bought a comb for £2 and 60p and some crayons for £4. How much did she spend altogether?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6ECCE3-3E0A-4A46-A70C-DC09E34AD5AA}"/>
              </a:ext>
            </a:extLst>
          </p:cNvPr>
          <p:cNvSpPr txBox="1"/>
          <p:nvPr/>
        </p:nvSpPr>
        <p:spPr>
          <a:xfrm>
            <a:off x="3728629" y="960268"/>
            <a:ext cx="5102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The key word is altogether. We want to find a total.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304B57-1D9D-4E25-8248-3947CD0FAEAF}"/>
              </a:ext>
            </a:extLst>
          </p:cNvPr>
          <p:cNvSpPr txBox="1"/>
          <p:nvPr/>
        </p:nvSpPr>
        <p:spPr>
          <a:xfrm>
            <a:off x="4924997" y="1727305"/>
            <a:ext cx="287290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£2 and 60p + £4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27B7C4-DBE3-4DD9-942A-A72642D0A372}"/>
              </a:ext>
            </a:extLst>
          </p:cNvPr>
          <p:cNvSpPr txBox="1"/>
          <p:nvPr/>
        </p:nvSpPr>
        <p:spPr>
          <a:xfrm>
            <a:off x="1761574" y="2989609"/>
            <a:ext cx="27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8F839E-F3A2-4863-AA57-08EA6496332E}"/>
              </a:ext>
            </a:extLst>
          </p:cNvPr>
          <p:cNvSpPr txBox="1"/>
          <p:nvPr/>
        </p:nvSpPr>
        <p:spPr>
          <a:xfrm>
            <a:off x="1777026" y="4139573"/>
            <a:ext cx="2521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There is just 60p.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021541-D856-4987-B40C-09343B112896}"/>
              </a:ext>
            </a:extLst>
          </p:cNvPr>
          <p:cNvSpPr txBox="1"/>
          <p:nvPr/>
        </p:nvSpPr>
        <p:spPr>
          <a:xfrm>
            <a:off x="8060867" y="296733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2C6A2F-25B8-4E6A-B059-0237E8FCB84D}"/>
              </a:ext>
            </a:extLst>
          </p:cNvPr>
          <p:cNvSpPr txBox="1"/>
          <p:nvPr/>
        </p:nvSpPr>
        <p:spPr>
          <a:xfrm>
            <a:off x="8166489" y="4057908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£2 + £4 = £6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9AB41-BF85-4441-99FB-B9061707331B}"/>
              </a:ext>
            </a:extLst>
          </p:cNvPr>
          <p:cNvSpPr txBox="1"/>
          <p:nvPr/>
        </p:nvSpPr>
        <p:spPr>
          <a:xfrm>
            <a:off x="1762787" y="5815078"/>
            <a:ext cx="10236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= £6 and 60p</a:t>
            </a:r>
          </a:p>
        </p:txBody>
      </p:sp>
    </p:spTree>
    <p:extLst>
      <p:ext uri="{BB962C8B-B14F-4D97-AF65-F5344CB8AC3E}">
        <p14:creationId xmlns:p14="http://schemas.microsoft.com/office/powerpoint/2010/main" val="416806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8450D4-30A5-425C-BA9C-BCA1E1713216}"/>
              </a:ext>
            </a:extLst>
          </p:cNvPr>
          <p:cNvSpPr txBox="1"/>
          <p:nvPr/>
        </p:nvSpPr>
        <p:spPr>
          <a:xfrm>
            <a:off x="1162975" y="452761"/>
            <a:ext cx="10867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Tom bought a game for £4 and 40p and some chocolate for £1 and 75p. How much money did he spend altogether?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6ECCE3-3E0A-4A46-A70C-DC09E34AD5AA}"/>
              </a:ext>
            </a:extLst>
          </p:cNvPr>
          <p:cNvSpPr txBox="1"/>
          <p:nvPr/>
        </p:nvSpPr>
        <p:spPr>
          <a:xfrm>
            <a:off x="3728629" y="960268"/>
            <a:ext cx="5102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The key word is altogether. We want to find a total.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304B57-1D9D-4E25-8248-3947CD0FAEAF}"/>
              </a:ext>
            </a:extLst>
          </p:cNvPr>
          <p:cNvSpPr txBox="1"/>
          <p:nvPr/>
        </p:nvSpPr>
        <p:spPr>
          <a:xfrm>
            <a:off x="4285403" y="1727305"/>
            <a:ext cx="4152099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£4 and 40p + £1 and 75p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27B7C4-DBE3-4DD9-942A-A72642D0A372}"/>
              </a:ext>
            </a:extLst>
          </p:cNvPr>
          <p:cNvSpPr txBox="1"/>
          <p:nvPr/>
        </p:nvSpPr>
        <p:spPr>
          <a:xfrm>
            <a:off x="1761574" y="2989609"/>
            <a:ext cx="27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8F839E-F3A2-4863-AA57-08EA6496332E}"/>
              </a:ext>
            </a:extLst>
          </p:cNvPr>
          <p:cNvSpPr txBox="1"/>
          <p:nvPr/>
        </p:nvSpPr>
        <p:spPr>
          <a:xfrm>
            <a:off x="1777026" y="4139573"/>
            <a:ext cx="344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40p + 75p = £1 and 15p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021541-D856-4987-B40C-09343B112896}"/>
              </a:ext>
            </a:extLst>
          </p:cNvPr>
          <p:cNvSpPr txBox="1"/>
          <p:nvPr/>
        </p:nvSpPr>
        <p:spPr>
          <a:xfrm>
            <a:off x="8060867" y="296733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2C6A2F-25B8-4E6A-B059-0237E8FCB84D}"/>
              </a:ext>
            </a:extLst>
          </p:cNvPr>
          <p:cNvSpPr txBox="1"/>
          <p:nvPr/>
        </p:nvSpPr>
        <p:spPr>
          <a:xfrm>
            <a:off x="8166489" y="4057908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£4 + £1 = £5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9AB41-BF85-4441-99FB-B9061707331B}"/>
              </a:ext>
            </a:extLst>
          </p:cNvPr>
          <p:cNvSpPr txBox="1"/>
          <p:nvPr/>
        </p:nvSpPr>
        <p:spPr>
          <a:xfrm>
            <a:off x="1762787" y="5815078"/>
            <a:ext cx="10236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= £6 and 15p</a:t>
            </a:r>
          </a:p>
        </p:txBody>
      </p:sp>
    </p:spTree>
    <p:extLst>
      <p:ext uri="{BB962C8B-B14F-4D97-AF65-F5344CB8AC3E}">
        <p14:creationId xmlns:p14="http://schemas.microsoft.com/office/powerpoint/2010/main" val="111359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E0CCAD-DE8D-4691-8DD5-13ED705A00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58" t="11010" r="21078" b="12660"/>
          <a:stretch/>
        </p:blipFill>
        <p:spPr>
          <a:xfrm>
            <a:off x="1065402" y="190848"/>
            <a:ext cx="9361577" cy="647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3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732690-2A14-4803-A0E3-46FCB68A85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76" t="6239" r="21215" b="13150"/>
          <a:stretch/>
        </p:blipFill>
        <p:spPr>
          <a:xfrm>
            <a:off x="1124125" y="113212"/>
            <a:ext cx="9127222" cy="663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48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9589B4-0663-459B-BEBE-8AFC3FC5D28F}"/>
              </a:ext>
            </a:extLst>
          </p:cNvPr>
          <p:cNvSpPr txBox="1"/>
          <p:nvPr/>
        </p:nvSpPr>
        <p:spPr>
          <a:xfrm>
            <a:off x="4251452" y="329132"/>
            <a:ext cx="3827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Add together the two shirts.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8F6C3-4DC3-49FB-996F-494F8CFE8AF4}"/>
              </a:ext>
            </a:extLst>
          </p:cNvPr>
          <p:cNvSpPr txBox="1"/>
          <p:nvPr/>
        </p:nvSpPr>
        <p:spPr>
          <a:xfrm>
            <a:off x="4502511" y="1254580"/>
            <a:ext cx="4357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£20 and 50p + £27 and 90p =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59F5F0-84AD-475B-8134-EFF9F10B4AA5}"/>
              </a:ext>
            </a:extLst>
          </p:cNvPr>
          <p:cNvSpPr txBox="1"/>
          <p:nvPr/>
        </p:nvSpPr>
        <p:spPr>
          <a:xfrm>
            <a:off x="1810236" y="2538234"/>
            <a:ext cx="27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1043-4FE9-482D-839A-F426EA238251}"/>
              </a:ext>
            </a:extLst>
          </p:cNvPr>
          <p:cNvSpPr txBox="1"/>
          <p:nvPr/>
        </p:nvSpPr>
        <p:spPr>
          <a:xfrm>
            <a:off x="1810236" y="3700427"/>
            <a:ext cx="3448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50p + 90p = £1 and 40p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593AEB-69B9-4862-93A4-83BFD0E9FB80}"/>
              </a:ext>
            </a:extLst>
          </p:cNvPr>
          <p:cNvSpPr txBox="1"/>
          <p:nvPr/>
        </p:nvSpPr>
        <p:spPr>
          <a:xfrm>
            <a:off x="7576513" y="2538233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CA2EA5-4920-4093-ACF0-4B1499031EA1}"/>
              </a:ext>
            </a:extLst>
          </p:cNvPr>
          <p:cNvSpPr txBox="1"/>
          <p:nvPr/>
        </p:nvSpPr>
        <p:spPr>
          <a:xfrm>
            <a:off x="8487819" y="3714990"/>
            <a:ext cx="237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£20 +£27 = £47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3C80BB-7BF7-45B8-8422-3A8DC55FDE91}"/>
              </a:ext>
            </a:extLst>
          </p:cNvPr>
          <p:cNvSpPr txBox="1"/>
          <p:nvPr/>
        </p:nvSpPr>
        <p:spPr>
          <a:xfrm>
            <a:off x="1762787" y="5815078"/>
            <a:ext cx="10236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= £48 and 40p</a:t>
            </a:r>
          </a:p>
        </p:txBody>
      </p:sp>
    </p:spTree>
    <p:extLst>
      <p:ext uri="{BB962C8B-B14F-4D97-AF65-F5344CB8AC3E}">
        <p14:creationId xmlns:p14="http://schemas.microsoft.com/office/powerpoint/2010/main" val="2977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53F79B-2F88-4706-997E-ED95E72BF1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76" t="6605" r="21285" b="12049"/>
          <a:stretch/>
        </p:blipFill>
        <p:spPr>
          <a:xfrm>
            <a:off x="3045041" y="1262746"/>
            <a:ext cx="7285799" cy="53477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A5EC670-30D1-45B4-A78E-B67EE1207177}"/>
              </a:ext>
            </a:extLst>
          </p:cNvPr>
          <p:cNvSpPr txBox="1"/>
          <p:nvPr/>
        </p:nvSpPr>
        <p:spPr>
          <a:xfrm>
            <a:off x="2107032" y="286754"/>
            <a:ext cx="9099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 can use a number line to then take this away from the amount of money we had to start.</a:t>
            </a:r>
          </a:p>
          <a:p>
            <a:pPr algn="ctr"/>
            <a:r>
              <a:rPr lang="en-GB" dirty="0"/>
              <a:t>We could use a number line to subtract.  </a:t>
            </a:r>
          </a:p>
        </p:txBody>
      </p:sp>
    </p:spTree>
    <p:extLst>
      <p:ext uri="{BB962C8B-B14F-4D97-AF65-F5344CB8AC3E}">
        <p14:creationId xmlns:p14="http://schemas.microsoft.com/office/powerpoint/2010/main" val="109473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8DAD4F-387C-4A1D-8757-41851ACBA28A}"/>
              </a:ext>
            </a:extLst>
          </p:cNvPr>
          <p:cNvSpPr txBox="1"/>
          <p:nvPr/>
        </p:nvSpPr>
        <p:spPr>
          <a:xfrm>
            <a:off x="1455821" y="167779"/>
            <a:ext cx="903041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could count up to find out how much is left over.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BD6E5A-0E52-44D4-B7CC-D63A460C996D}"/>
              </a:ext>
            </a:extLst>
          </p:cNvPr>
          <p:cNvSpPr txBox="1"/>
          <p:nvPr/>
        </p:nvSpPr>
        <p:spPr>
          <a:xfrm>
            <a:off x="4127900" y="1090703"/>
            <a:ext cx="4417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Start at £48 and 40p and count up to £50.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C6793F-2892-4601-A903-6A4C229828E7}"/>
              </a:ext>
            </a:extLst>
          </p:cNvPr>
          <p:cNvSpPr txBox="1"/>
          <p:nvPr/>
        </p:nvSpPr>
        <p:spPr>
          <a:xfrm>
            <a:off x="5213040" y="2013627"/>
            <a:ext cx="247215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3200" dirty="0"/>
              <a:t>£48 and 40p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7ABA3F-5C49-4CC8-8D2D-620ECB2547FF}"/>
              </a:ext>
            </a:extLst>
          </p:cNvPr>
          <p:cNvSpPr txBox="1"/>
          <p:nvPr/>
        </p:nvSpPr>
        <p:spPr>
          <a:xfrm>
            <a:off x="8611340" y="3151573"/>
            <a:ext cx="3364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Count how many pence to get to the next pound - £49.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332EF04-AB47-454F-9E0A-31F43B27306D}"/>
              </a:ext>
            </a:extLst>
          </p:cNvPr>
          <p:cNvCxnSpPr/>
          <p:nvPr/>
        </p:nvCxnSpPr>
        <p:spPr>
          <a:xfrm>
            <a:off x="6418555" y="2666069"/>
            <a:ext cx="0" cy="9499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07612E2-B306-44B3-A6CC-4ADE925B7048}"/>
              </a:ext>
            </a:extLst>
          </p:cNvPr>
          <p:cNvSpPr txBox="1"/>
          <p:nvPr/>
        </p:nvSpPr>
        <p:spPr>
          <a:xfrm>
            <a:off x="6733100" y="2893198"/>
            <a:ext cx="77296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+60p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4E593A-2204-469E-999B-E17692E28C05}"/>
              </a:ext>
            </a:extLst>
          </p:cNvPr>
          <p:cNvSpPr txBox="1"/>
          <p:nvPr/>
        </p:nvSpPr>
        <p:spPr>
          <a:xfrm>
            <a:off x="5996105" y="3683646"/>
            <a:ext cx="90601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3200" dirty="0"/>
              <a:t>£49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4D31A-33D4-4D1A-AF02-1A99533FDDDC}"/>
              </a:ext>
            </a:extLst>
          </p:cNvPr>
          <p:cNvSpPr txBox="1"/>
          <p:nvPr/>
        </p:nvSpPr>
        <p:spPr>
          <a:xfrm>
            <a:off x="8611340" y="4427310"/>
            <a:ext cx="3364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Count how many pounds to get to £50.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F0CC867-050C-44C5-924A-AB2C91B6BFA4}"/>
              </a:ext>
            </a:extLst>
          </p:cNvPr>
          <p:cNvCxnSpPr/>
          <p:nvPr/>
        </p:nvCxnSpPr>
        <p:spPr>
          <a:xfrm>
            <a:off x="6428913" y="4504669"/>
            <a:ext cx="0" cy="9499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44F894B-58B4-4E6F-A737-9F9E52581652}"/>
              </a:ext>
            </a:extLst>
          </p:cNvPr>
          <p:cNvSpPr txBox="1"/>
          <p:nvPr/>
        </p:nvSpPr>
        <p:spPr>
          <a:xfrm>
            <a:off x="6769168" y="4779569"/>
            <a:ext cx="70083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+ £1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F579F5-735D-404F-BB15-0902A3F1ECDC}"/>
              </a:ext>
            </a:extLst>
          </p:cNvPr>
          <p:cNvSpPr txBox="1"/>
          <p:nvPr/>
        </p:nvSpPr>
        <p:spPr>
          <a:xfrm>
            <a:off x="5333263" y="5673339"/>
            <a:ext cx="245810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£50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E9B412-7E4F-4305-81A3-4EF6BB46D1A2}"/>
              </a:ext>
            </a:extLst>
          </p:cNvPr>
          <p:cNvSpPr txBox="1"/>
          <p:nvPr/>
        </p:nvSpPr>
        <p:spPr>
          <a:xfrm>
            <a:off x="8540318" y="5766035"/>
            <a:ext cx="3435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Altogether we have added £1 and 60p.</a:t>
            </a:r>
          </a:p>
        </p:txBody>
      </p:sp>
    </p:spTree>
    <p:extLst>
      <p:ext uri="{BB962C8B-B14F-4D97-AF65-F5344CB8AC3E}">
        <p14:creationId xmlns:p14="http://schemas.microsoft.com/office/powerpoint/2010/main" val="9487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1ABAE3-09B7-4A12-B337-10158D19EB28}"/>
              </a:ext>
            </a:extLst>
          </p:cNvPr>
          <p:cNvSpPr txBox="1"/>
          <p:nvPr/>
        </p:nvSpPr>
        <p:spPr>
          <a:xfrm>
            <a:off x="1802166" y="452761"/>
            <a:ext cx="971217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Sophie bought a colouring book for £2 and30p and some crayons for £3 and 80p. </a:t>
            </a:r>
          </a:p>
          <a:p>
            <a:pPr algn="ctr"/>
            <a:r>
              <a:rPr lang="en-GB" dirty="0"/>
              <a:t>How much change did she have from £5.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871F3-385B-4287-AE41-538F2442C5A3}"/>
              </a:ext>
            </a:extLst>
          </p:cNvPr>
          <p:cNvSpPr txBox="1"/>
          <p:nvPr/>
        </p:nvSpPr>
        <p:spPr>
          <a:xfrm>
            <a:off x="1901300" y="1321034"/>
            <a:ext cx="971217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first of all need to find out how much money she spent.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2E6966-2928-4388-9D59-F6CCDB1BBF32}"/>
              </a:ext>
            </a:extLst>
          </p:cNvPr>
          <p:cNvSpPr txBox="1"/>
          <p:nvPr/>
        </p:nvSpPr>
        <p:spPr>
          <a:xfrm>
            <a:off x="4251020" y="2110929"/>
            <a:ext cx="4279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£2 and 20p + £3 and 80 p =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224B86-7595-46D5-8F1E-077625AE68B7}"/>
              </a:ext>
            </a:extLst>
          </p:cNvPr>
          <p:cNvSpPr txBox="1"/>
          <p:nvPr/>
        </p:nvSpPr>
        <p:spPr>
          <a:xfrm>
            <a:off x="1802166" y="3114014"/>
            <a:ext cx="2733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Add the pence first.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733CE7-8451-4258-9FC9-D1ECB1BE423B}"/>
              </a:ext>
            </a:extLst>
          </p:cNvPr>
          <p:cNvSpPr txBox="1"/>
          <p:nvPr/>
        </p:nvSpPr>
        <p:spPr>
          <a:xfrm>
            <a:off x="1633491" y="3981684"/>
            <a:ext cx="3625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30p + 80p = £1 and 10 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AD1778-D262-4451-A48C-5C8D9845F134}"/>
              </a:ext>
            </a:extLst>
          </p:cNvPr>
          <p:cNvSpPr txBox="1"/>
          <p:nvPr/>
        </p:nvSpPr>
        <p:spPr>
          <a:xfrm>
            <a:off x="8799855" y="2819491"/>
            <a:ext cx="2326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Then the pounds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0F2F1E-6233-4F44-AE69-F8ACB82B9249}"/>
              </a:ext>
            </a:extLst>
          </p:cNvPr>
          <p:cNvSpPr txBox="1"/>
          <p:nvPr/>
        </p:nvSpPr>
        <p:spPr>
          <a:xfrm>
            <a:off x="8530513" y="3996247"/>
            <a:ext cx="2331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£2 + £3 = £5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220199-D4F4-4C2A-A523-8501AEA18718}"/>
              </a:ext>
            </a:extLst>
          </p:cNvPr>
          <p:cNvSpPr txBox="1"/>
          <p:nvPr/>
        </p:nvSpPr>
        <p:spPr>
          <a:xfrm>
            <a:off x="1946873" y="6171336"/>
            <a:ext cx="10052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Altogether = £6 and 10p.</a:t>
            </a:r>
          </a:p>
        </p:txBody>
      </p:sp>
    </p:spTree>
    <p:extLst>
      <p:ext uri="{BB962C8B-B14F-4D97-AF65-F5344CB8AC3E}">
        <p14:creationId xmlns:p14="http://schemas.microsoft.com/office/powerpoint/2010/main" val="258153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191</TotalTime>
  <Words>497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3  – Money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Laura Whitehouse</cp:lastModifiedBy>
  <cp:revision>9</cp:revision>
  <dcterms:created xsi:type="dcterms:W3CDTF">2020-04-15T12:43:21Z</dcterms:created>
  <dcterms:modified xsi:type="dcterms:W3CDTF">2020-04-23T12:37:38Z</dcterms:modified>
</cp:coreProperties>
</file>