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0B17E3-BB64-4E8B-983E-30BA108D970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69161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7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64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0B17E3-BB64-4E8B-983E-30BA108D970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38754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54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9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6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0B17E3-BB64-4E8B-983E-30BA108D970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585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0B17E3-BB64-4E8B-983E-30BA108D970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340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20B17E3-BB64-4E8B-983E-30BA108D970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727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f2BHuSbt_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3729-8AB9-44A0-818E-DEBD44B49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 Week 3 Lesson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A6C07-51A8-45A9-AF4F-31E1364111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Telling the time to a minute</a:t>
            </a:r>
          </a:p>
        </p:txBody>
      </p:sp>
    </p:spTree>
    <p:extLst>
      <p:ext uri="{BB962C8B-B14F-4D97-AF65-F5344CB8AC3E}">
        <p14:creationId xmlns:p14="http://schemas.microsoft.com/office/powerpoint/2010/main" val="257074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32E7-B19A-492C-951C-D2706C9B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Lottie says her dance lesson starts at 6:15pm. Is Lottie right? Can you explain to Lottie your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EBB32-33FC-4BEC-A458-4E177877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26" y="1690688"/>
            <a:ext cx="2548139" cy="4568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76B45C-1773-467E-BB77-E74A38E1B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24" y="1905723"/>
            <a:ext cx="2994028" cy="3046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792F5-2257-4D6B-9B36-127C49BF6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721" y="2071296"/>
            <a:ext cx="5296453" cy="28809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83E2476-5733-4F29-9EF7-A1398E9B4CF4}"/>
              </a:ext>
            </a:extLst>
          </p:cNvPr>
          <p:cNvSpPr txBox="1">
            <a:spLocks/>
          </p:cNvSpPr>
          <p:nvPr/>
        </p:nvSpPr>
        <p:spPr>
          <a:xfrm>
            <a:off x="2329069" y="5350151"/>
            <a:ext cx="9635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Lottie is………… because……….</a:t>
            </a:r>
          </a:p>
        </p:txBody>
      </p:sp>
    </p:spTree>
    <p:extLst>
      <p:ext uri="{BB962C8B-B14F-4D97-AF65-F5344CB8AC3E}">
        <p14:creationId xmlns:p14="http://schemas.microsoft.com/office/powerpoint/2010/main" val="2055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32E7-B19A-492C-951C-D2706C9B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Lottie says her dance lesson starts at 6:15pm. Is Lottie right? Can you explain to Lottie your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EBB32-33FC-4BEC-A458-4E177877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26" y="1690688"/>
            <a:ext cx="2548139" cy="4568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76B45C-1773-467E-BB77-E74A38E1B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24" y="1905723"/>
            <a:ext cx="2994028" cy="3046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792F5-2257-4D6B-9B36-127C49BF6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721" y="2071296"/>
            <a:ext cx="5296453" cy="28809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83E2476-5733-4F29-9EF7-A1398E9B4CF4}"/>
              </a:ext>
            </a:extLst>
          </p:cNvPr>
          <p:cNvSpPr txBox="1">
            <a:spLocks/>
          </p:cNvSpPr>
          <p:nvPr/>
        </p:nvSpPr>
        <p:spPr>
          <a:xfrm>
            <a:off x="2981739" y="5350151"/>
            <a:ext cx="8982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Lottie is wrong because the minute hand is pointing at the 12</a:t>
            </a:r>
            <a:r>
              <a:rPr lang="en-GB" baseline="30000" dirty="0"/>
              <a:t>th</a:t>
            </a:r>
            <a:r>
              <a:rPr lang="en-GB" dirty="0"/>
              <a:t> minute. If Lottie arrived at her dance lesson at 6:15pm she would be 3 minutes late.</a:t>
            </a:r>
          </a:p>
        </p:txBody>
      </p:sp>
    </p:spTree>
    <p:extLst>
      <p:ext uri="{BB962C8B-B14F-4D97-AF65-F5344CB8AC3E}">
        <p14:creationId xmlns:p14="http://schemas.microsoft.com/office/powerpoint/2010/main" val="197778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00B0-92B7-4F64-865E-F2D76162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50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This clock shows </a:t>
            </a:r>
            <a:r>
              <a:rPr lang="en-GB" sz="3600" b="1" u="sng" dirty="0"/>
              <a:t>one minute before </a:t>
            </a:r>
            <a:r>
              <a:rPr lang="en-GB" sz="3600" dirty="0"/>
              <a:t>20 past 11. So, the minute hand is pointing at the 19</a:t>
            </a:r>
            <a:r>
              <a:rPr lang="en-GB" sz="3600" baseline="30000" dirty="0"/>
              <a:t>th</a:t>
            </a:r>
            <a:r>
              <a:rPr lang="en-GB" sz="3600" dirty="0"/>
              <a:t> minute.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D5E8E5-C5D6-463A-BD9A-8BDE76827459}"/>
              </a:ext>
            </a:extLst>
          </p:cNvPr>
          <p:cNvSpPr txBox="1">
            <a:spLocks/>
          </p:cNvSpPr>
          <p:nvPr/>
        </p:nvSpPr>
        <p:spPr>
          <a:xfrm>
            <a:off x="1050234" y="54973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See if you can help Freddie on the next slide…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B6A2C-7ED4-465B-BB9A-BDDC795D2E03}"/>
              </a:ext>
            </a:extLst>
          </p:cNvPr>
          <p:cNvCxnSpPr/>
          <p:nvPr/>
        </p:nvCxnSpPr>
        <p:spPr>
          <a:xfrm>
            <a:off x="7686261" y="3074504"/>
            <a:ext cx="3879573" cy="78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B62B24-1DC1-48C8-A925-31FE7517A0F3}"/>
              </a:ext>
            </a:extLst>
          </p:cNvPr>
          <p:cNvSpPr txBox="1"/>
          <p:nvPr/>
        </p:nvSpPr>
        <p:spPr>
          <a:xfrm>
            <a:off x="9183757" y="3949148"/>
            <a:ext cx="3008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each minute to help you.</a:t>
            </a:r>
          </a:p>
          <a:p>
            <a:r>
              <a:rPr lang="en-GB" dirty="0"/>
              <a:t>Remember each number equals 5 minutes.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76625-B1E2-4CF3-966F-C79CB6C53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313" y="1364001"/>
            <a:ext cx="4535191" cy="436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6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DD31-BB75-479A-AF5D-D256FB57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Freddie says he needs to arrive at Football 11:21. Can you help him explain his mistake.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E0FD6-3BC0-4C27-B925-3393053B4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24" y="1828799"/>
            <a:ext cx="3299398" cy="4777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86FA26-C099-45F1-9406-E4C321E3C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469" y="2015931"/>
            <a:ext cx="3422009" cy="3292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5B84CF-1946-4EDB-B6B6-71D96C592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325" y="2505304"/>
            <a:ext cx="3549492" cy="23141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2070C6B-3B8D-4DE2-A7A1-6CF8AA2CD4DD}"/>
              </a:ext>
            </a:extLst>
          </p:cNvPr>
          <p:cNvSpPr txBox="1">
            <a:spLocks/>
          </p:cNvSpPr>
          <p:nvPr/>
        </p:nvSpPr>
        <p:spPr>
          <a:xfrm>
            <a:off x="2329069" y="5350151"/>
            <a:ext cx="9635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Freddie is………… because……….</a:t>
            </a:r>
          </a:p>
        </p:txBody>
      </p:sp>
    </p:spTree>
    <p:extLst>
      <p:ext uri="{BB962C8B-B14F-4D97-AF65-F5344CB8AC3E}">
        <p14:creationId xmlns:p14="http://schemas.microsoft.com/office/powerpoint/2010/main" val="73086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DD31-BB75-479A-AF5D-D256FB57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Freddie says he needs to arrive at Football 11:21. Can you help him explain his mistake.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E0FD6-3BC0-4C27-B925-3393053B4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24" y="1828799"/>
            <a:ext cx="3299398" cy="4777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86FA26-C099-45F1-9406-E4C321E3C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469" y="2015931"/>
            <a:ext cx="3422009" cy="3292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5B84CF-1946-4EDB-B6B6-71D96C592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325" y="2505304"/>
            <a:ext cx="3549492" cy="23141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2070C6B-3B8D-4DE2-A7A1-6CF8AA2CD4DD}"/>
              </a:ext>
            </a:extLst>
          </p:cNvPr>
          <p:cNvSpPr txBox="1">
            <a:spLocks/>
          </p:cNvSpPr>
          <p:nvPr/>
        </p:nvSpPr>
        <p:spPr>
          <a:xfrm>
            <a:off x="3816627" y="5308808"/>
            <a:ext cx="82030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Freddie is wrong because he has counted one minute after 20 past 11, instead of one minute before. If he got to Football at 11:21 he would be 2 minutes late.</a:t>
            </a:r>
          </a:p>
        </p:txBody>
      </p:sp>
    </p:spTree>
    <p:extLst>
      <p:ext uri="{BB962C8B-B14F-4D97-AF65-F5344CB8AC3E}">
        <p14:creationId xmlns:p14="http://schemas.microsoft.com/office/powerpoint/2010/main" val="186427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5572F-84AB-4EF6-A28F-F0070CBD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Before you start… Warm up with your times tables.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5BC3-294E-4AC0-A728-5936610A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653209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1 x 5 =</a:t>
            </a:r>
          </a:p>
          <a:p>
            <a:r>
              <a:rPr lang="en-GB" dirty="0"/>
              <a:t>2 x 5 =</a:t>
            </a:r>
          </a:p>
          <a:p>
            <a:r>
              <a:rPr lang="en-GB" dirty="0"/>
              <a:t>3 x 5 = </a:t>
            </a:r>
          </a:p>
          <a:p>
            <a:r>
              <a:rPr lang="en-GB" dirty="0"/>
              <a:t>4 x 5 =</a:t>
            </a:r>
          </a:p>
          <a:p>
            <a:r>
              <a:rPr lang="en-GB" dirty="0"/>
              <a:t>5 x 5 =</a:t>
            </a:r>
          </a:p>
          <a:p>
            <a:r>
              <a:rPr lang="en-GB" dirty="0"/>
              <a:t>6 x 5 = </a:t>
            </a:r>
          </a:p>
          <a:p>
            <a:r>
              <a:rPr lang="en-GB" dirty="0"/>
              <a:t>7 x 5 =</a:t>
            </a:r>
          </a:p>
          <a:p>
            <a:r>
              <a:rPr lang="en-GB" dirty="0"/>
              <a:t>8 x 5 =</a:t>
            </a:r>
          </a:p>
          <a:p>
            <a:r>
              <a:rPr lang="en-GB" dirty="0"/>
              <a:t>9 x 5 =</a:t>
            </a:r>
          </a:p>
          <a:p>
            <a:r>
              <a:rPr lang="en-GB" dirty="0"/>
              <a:t>10 x 5 =</a:t>
            </a:r>
          </a:p>
          <a:p>
            <a:r>
              <a:rPr lang="en-GB" dirty="0"/>
              <a:t>11 x 5 =</a:t>
            </a:r>
          </a:p>
          <a:p>
            <a:r>
              <a:rPr lang="en-GB" dirty="0"/>
              <a:t>12 x 5 =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7D1FB6-4D5E-4DF3-872C-FB0326E2D256}"/>
              </a:ext>
            </a:extLst>
          </p:cNvPr>
          <p:cNvSpPr txBox="1">
            <a:spLocks/>
          </p:cNvSpPr>
          <p:nvPr/>
        </p:nvSpPr>
        <p:spPr>
          <a:xfrm>
            <a:off x="3203713" y="1825625"/>
            <a:ext cx="1653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 x 4 =</a:t>
            </a:r>
          </a:p>
          <a:p>
            <a:r>
              <a:rPr lang="en-GB" dirty="0"/>
              <a:t>2 x 4 =</a:t>
            </a:r>
          </a:p>
          <a:p>
            <a:r>
              <a:rPr lang="en-GB" dirty="0"/>
              <a:t>3 x 4 = </a:t>
            </a:r>
          </a:p>
          <a:p>
            <a:r>
              <a:rPr lang="en-GB" dirty="0"/>
              <a:t>4 x 4 =</a:t>
            </a:r>
          </a:p>
          <a:p>
            <a:r>
              <a:rPr lang="en-GB" dirty="0"/>
              <a:t>5 x 4 =</a:t>
            </a:r>
          </a:p>
          <a:p>
            <a:r>
              <a:rPr lang="en-GB" dirty="0"/>
              <a:t>6 x 4 = </a:t>
            </a:r>
          </a:p>
          <a:p>
            <a:r>
              <a:rPr lang="en-GB" dirty="0"/>
              <a:t>7 x 4 =</a:t>
            </a:r>
          </a:p>
          <a:p>
            <a:r>
              <a:rPr lang="en-GB" dirty="0"/>
              <a:t>8 x 4 =</a:t>
            </a:r>
          </a:p>
          <a:p>
            <a:r>
              <a:rPr lang="en-GB" dirty="0"/>
              <a:t>9 x 4 =</a:t>
            </a:r>
          </a:p>
          <a:p>
            <a:r>
              <a:rPr lang="en-GB" dirty="0"/>
              <a:t>10 x 4 =</a:t>
            </a:r>
          </a:p>
          <a:p>
            <a:r>
              <a:rPr lang="en-GB" dirty="0"/>
              <a:t>11 x 4 =</a:t>
            </a:r>
          </a:p>
          <a:p>
            <a:r>
              <a:rPr lang="en-GB" dirty="0"/>
              <a:t>12 x 4 =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FE855D-7CAE-4068-9F39-ABE7B97CB44C}"/>
              </a:ext>
            </a:extLst>
          </p:cNvPr>
          <p:cNvSpPr txBox="1">
            <a:spLocks/>
          </p:cNvSpPr>
          <p:nvPr/>
        </p:nvSpPr>
        <p:spPr>
          <a:xfrm>
            <a:off x="5900530" y="1825625"/>
            <a:ext cx="1653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 x 3 =</a:t>
            </a:r>
          </a:p>
          <a:p>
            <a:r>
              <a:rPr lang="en-GB" dirty="0"/>
              <a:t>2 x 3 =</a:t>
            </a:r>
          </a:p>
          <a:p>
            <a:r>
              <a:rPr lang="en-GB" dirty="0"/>
              <a:t>3 x 3 = </a:t>
            </a:r>
          </a:p>
          <a:p>
            <a:r>
              <a:rPr lang="en-GB" dirty="0"/>
              <a:t>4 x 3 =</a:t>
            </a:r>
          </a:p>
          <a:p>
            <a:r>
              <a:rPr lang="en-GB" dirty="0"/>
              <a:t>5 x 3 =</a:t>
            </a:r>
          </a:p>
          <a:p>
            <a:r>
              <a:rPr lang="en-GB" dirty="0"/>
              <a:t>6 x 3 = </a:t>
            </a:r>
          </a:p>
          <a:p>
            <a:r>
              <a:rPr lang="en-GB" dirty="0"/>
              <a:t>7 x 3 =</a:t>
            </a:r>
          </a:p>
          <a:p>
            <a:r>
              <a:rPr lang="en-GB" dirty="0"/>
              <a:t>8 x 3 =</a:t>
            </a:r>
          </a:p>
          <a:p>
            <a:r>
              <a:rPr lang="en-GB" dirty="0"/>
              <a:t>9 x 3 =</a:t>
            </a:r>
          </a:p>
          <a:p>
            <a:r>
              <a:rPr lang="en-GB" dirty="0"/>
              <a:t>10 x 3 =</a:t>
            </a:r>
          </a:p>
          <a:p>
            <a:r>
              <a:rPr lang="en-GB" dirty="0"/>
              <a:t>11 x 3 =</a:t>
            </a:r>
          </a:p>
          <a:p>
            <a:r>
              <a:rPr lang="en-GB" dirty="0"/>
              <a:t>12 x 3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EA765-5652-49F7-B97F-5DD58FCA6269}"/>
              </a:ext>
            </a:extLst>
          </p:cNvPr>
          <p:cNvSpPr txBox="1"/>
          <p:nvPr/>
        </p:nvSpPr>
        <p:spPr>
          <a:xfrm>
            <a:off x="7553739" y="2146852"/>
            <a:ext cx="3233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our rolling number song to help you….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https://www.youtube.com/watch?v=jf2BHuSbt_Y</a:t>
            </a:r>
            <a:r>
              <a:rPr lang="en-GB" dirty="0"/>
              <a:t>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04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5572F-84AB-4EF6-A28F-F0070CBD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Before you start… Warm up with your times tables.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5BC3-294E-4AC0-A728-5936610A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653209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1 x 5 =5</a:t>
            </a:r>
          </a:p>
          <a:p>
            <a:r>
              <a:rPr lang="en-GB" dirty="0"/>
              <a:t>2 x 5 =10</a:t>
            </a:r>
          </a:p>
          <a:p>
            <a:r>
              <a:rPr lang="en-GB" dirty="0"/>
              <a:t>3 x 5 = 15</a:t>
            </a:r>
          </a:p>
          <a:p>
            <a:r>
              <a:rPr lang="en-GB" dirty="0"/>
              <a:t>4 x 5 =20</a:t>
            </a:r>
          </a:p>
          <a:p>
            <a:r>
              <a:rPr lang="en-GB" dirty="0"/>
              <a:t>5 x 5 =25</a:t>
            </a:r>
          </a:p>
          <a:p>
            <a:r>
              <a:rPr lang="en-GB" dirty="0"/>
              <a:t>6 x 5 = 30</a:t>
            </a:r>
          </a:p>
          <a:p>
            <a:r>
              <a:rPr lang="en-GB" dirty="0"/>
              <a:t>7 x 5 =35</a:t>
            </a:r>
          </a:p>
          <a:p>
            <a:r>
              <a:rPr lang="en-GB" dirty="0"/>
              <a:t>8 x 5 =40</a:t>
            </a:r>
          </a:p>
          <a:p>
            <a:r>
              <a:rPr lang="en-GB" dirty="0"/>
              <a:t>9 x 5 =45</a:t>
            </a:r>
          </a:p>
          <a:p>
            <a:r>
              <a:rPr lang="en-GB" dirty="0"/>
              <a:t>10 x 5 =50</a:t>
            </a:r>
          </a:p>
          <a:p>
            <a:r>
              <a:rPr lang="en-GB" dirty="0"/>
              <a:t>11 x 5 =55</a:t>
            </a:r>
          </a:p>
          <a:p>
            <a:r>
              <a:rPr lang="en-GB" dirty="0"/>
              <a:t>12 x 5 =60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7D1FB6-4D5E-4DF3-872C-FB0326E2D256}"/>
              </a:ext>
            </a:extLst>
          </p:cNvPr>
          <p:cNvSpPr txBox="1">
            <a:spLocks/>
          </p:cNvSpPr>
          <p:nvPr/>
        </p:nvSpPr>
        <p:spPr>
          <a:xfrm>
            <a:off x="3203713" y="1825625"/>
            <a:ext cx="1653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 x 4 =4</a:t>
            </a:r>
          </a:p>
          <a:p>
            <a:r>
              <a:rPr lang="en-GB" dirty="0"/>
              <a:t>2 x 4 =8</a:t>
            </a:r>
          </a:p>
          <a:p>
            <a:r>
              <a:rPr lang="en-GB" dirty="0"/>
              <a:t>3 x 4 = 12</a:t>
            </a:r>
          </a:p>
          <a:p>
            <a:r>
              <a:rPr lang="en-GB" dirty="0"/>
              <a:t>4 x 4 =16</a:t>
            </a:r>
          </a:p>
          <a:p>
            <a:r>
              <a:rPr lang="en-GB" dirty="0"/>
              <a:t>5 x 4 =20</a:t>
            </a:r>
          </a:p>
          <a:p>
            <a:r>
              <a:rPr lang="en-GB" dirty="0"/>
              <a:t>6 x 4 = 24</a:t>
            </a:r>
          </a:p>
          <a:p>
            <a:r>
              <a:rPr lang="en-GB" dirty="0"/>
              <a:t>7 x 4 =28</a:t>
            </a:r>
          </a:p>
          <a:p>
            <a:r>
              <a:rPr lang="en-GB" dirty="0"/>
              <a:t>8 x 4 =32</a:t>
            </a:r>
          </a:p>
          <a:p>
            <a:r>
              <a:rPr lang="en-GB" dirty="0"/>
              <a:t>9 x 4 =26</a:t>
            </a:r>
          </a:p>
          <a:p>
            <a:r>
              <a:rPr lang="en-GB" dirty="0"/>
              <a:t>10 x 4 =40</a:t>
            </a:r>
          </a:p>
          <a:p>
            <a:r>
              <a:rPr lang="en-GB" dirty="0"/>
              <a:t>11 x 4 =44</a:t>
            </a:r>
          </a:p>
          <a:p>
            <a:r>
              <a:rPr lang="en-GB" dirty="0"/>
              <a:t>12 x 4 =48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FE855D-7CAE-4068-9F39-ABE7B97CB44C}"/>
              </a:ext>
            </a:extLst>
          </p:cNvPr>
          <p:cNvSpPr txBox="1">
            <a:spLocks/>
          </p:cNvSpPr>
          <p:nvPr/>
        </p:nvSpPr>
        <p:spPr>
          <a:xfrm>
            <a:off x="5900530" y="1825625"/>
            <a:ext cx="1653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 x 3 =3</a:t>
            </a:r>
          </a:p>
          <a:p>
            <a:r>
              <a:rPr lang="en-GB" dirty="0"/>
              <a:t>2 x 3 =6</a:t>
            </a:r>
          </a:p>
          <a:p>
            <a:r>
              <a:rPr lang="en-GB" dirty="0"/>
              <a:t>3 x 3 = 9</a:t>
            </a:r>
          </a:p>
          <a:p>
            <a:r>
              <a:rPr lang="en-GB" dirty="0"/>
              <a:t>4 x 3 =12</a:t>
            </a:r>
          </a:p>
          <a:p>
            <a:r>
              <a:rPr lang="en-GB" dirty="0"/>
              <a:t>5 x 3 =15</a:t>
            </a:r>
          </a:p>
          <a:p>
            <a:r>
              <a:rPr lang="en-GB" dirty="0"/>
              <a:t>6 x 3 = 18</a:t>
            </a:r>
          </a:p>
          <a:p>
            <a:r>
              <a:rPr lang="en-GB" dirty="0"/>
              <a:t>7 x 3 =21</a:t>
            </a:r>
          </a:p>
          <a:p>
            <a:r>
              <a:rPr lang="en-GB" dirty="0"/>
              <a:t>8 x 3 =24</a:t>
            </a:r>
          </a:p>
          <a:p>
            <a:r>
              <a:rPr lang="en-GB" dirty="0"/>
              <a:t>9 x 3 =27</a:t>
            </a:r>
          </a:p>
          <a:p>
            <a:r>
              <a:rPr lang="en-GB" dirty="0"/>
              <a:t>10 x 3 =30</a:t>
            </a:r>
          </a:p>
          <a:p>
            <a:r>
              <a:rPr lang="en-GB" dirty="0"/>
              <a:t>11 x 3 =33</a:t>
            </a:r>
          </a:p>
          <a:p>
            <a:r>
              <a:rPr lang="en-GB" dirty="0"/>
              <a:t>12 x 3 =36</a:t>
            </a:r>
          </a:p>
        </p:txBody>
      </p:sp>
    </p:spTree>
    <p:extLst>
      <p:ext uri="{BB962C8B-B14F-4D97-AF65-F5344CB8AC3E}">
        <p14:creationId xmlns:p14="http://schemas.microsoft.com/office/powerpoint/2010/main" val="408765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E1EF1-71AE-45E8-9D96-96F8B8BE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Holly says that 12:24 will look the same as 12:25. I will show you why she is wrong…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34892-C289-4515-B83A-E3FF40238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103" y="1690688"/>
            <a:ext cx="3447619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4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0D92-9AE2-42C5-8693-595D00F8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43" y="844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/>
              <a:t>Between each 5 minute interval there at 4 lines. Each line represents one minute. So 12:24 would come </a:t>
            </a:r>
            <a:r>
              <a:rPr lang="en-GB" sz="3200" b="1" u="sng" dirty="0"/>
              <a:t>one minute before </a:t>
            </a:r>
            <a:r>
              <a:rPr lang="en-GB" sz="3200" dirty="0"/>
              <a:t>12:25. Do you agree?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DDBEF-1B58-4587-BC12-ABECC426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57" y="1410028"/>
            <a:ext cx="10514286" cy="5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6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00B0-92B7-4F64-865E-F2D76162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809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This clock shows the minute hand pointing to the 4. The hour hand is just past the 9. The time shown on the clock is 9:04. We can also say this as 4 minutes past 9.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86C21-1399-46CD-B774-DC0956AD2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087" y="1679913"/>
            <a:ext cx="3521825" cy="33079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D5E8E5-C5D6-463A-BD9A-8BDE76827459}"/>
              </a:ext>
            </a:extLst>
          </p:cNvPr>
          <p:cNvSpPr txBox="1">
            <a:spLocks/>
          </p:cNvSpPr>
          <p:nvPr/>
        </p:nvSpPr>
        <p:spPr>
          <a:xfrm>
            <a:off x="1050234" y="51780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See if you can help Jack on the next slide…</a:t>
            </a:r>
          </a:p>
        </p:txBody>
      </p:sp>
    </p:spTree>
    <p:extLst>
      <p:ext uri="{BB962C8B-B14F-4D97-AF65-F5344CB8AC3E}">
        <p14:creationId xmlns:p14="http://schemas.microsoft.com/office/powerpoint/2010/main" val="33395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3505-73F8-4814-85EC-7D8284CC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67704"/>
            <a:ext cx="9601200" cy="1485900"/>
          </a:xfrm>
        </p:spPr>
        <p:txBody>
          <a:bodyPr/>
          <a:lstStyle/>
          <a:p>
            <a:pPr algn="ctr"/>
            <a:r>
              <a:rPr lang="en-GB" dirty="0"/>
              <a:t>Jack says his plane takes of at 5 past 9. Is he right? Try to explain your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2BB4F-CC8D-4371-BBD8-A975A468F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844" y="2093636"/>
            <a:ext cx="3677010" cy="3453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2D1E84-B7A2-476F-A228-268B0722D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17" y="2623930"/>
            <a:ext cx="2276230" cy="3868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E74DAB-2E9E-4BE1-92F0-C776EDC2D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657" y="2093636"/>
            <a:ext cx="4023778" cy="29263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689582F-5C5D-4932-9335-1BB559E23C65}"/>
              </a:ext>
            </a:extLst>
          </p:cNvPr>
          <p:cNvSpPr txBox="1">
            <a:spLocks/>
          </p:cNvSpPr>
          <p:nvPr/>
        </p:nvSpPr>
        <p:spPr>
          <a:xfrm>
            <a:off x="2329069" y="5350151"/>
            <a:ext cx="9635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Jack is………… because……….</a:t>
            </a:r>
          </a:p>
        </p:txBody>
      </p:sp>
    </p:spTree>
    <p:extLst>
      <p:ext uri="{BB962C8B-B14F-4D97-AF65-F5344CB8AC3E}">
        <p14:creationId xmlns:p14="http://schemas.microsoft.com/office/powerpoint/2010/main" val="287108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3505-73F8-4814-85EC-7D8284CC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Jack says his plane takes of at 5 past 9. Is he right? Try to explain your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2BB4F-CC8D-4371-BBD8-A975A468F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98" y="1896441"/>
            <a:ext cx="3677010" cy="3453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2D1E84-B7A2-476F-A228-268B0722D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60" y="1690688"/>
            <a:ext cx="2825287" cy="4802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E74DAB-2E9E-4BE1-92F0-C776EDC2D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657" y="2093636"/>
            <a:ext cx="4023778" cy="29263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689582F-5C5D-4932-9335-1BB559E23C65}"/>
              </a:ext>
            </a:extLst>
          </p:cNvPr>
          <p:cNvSpPr txBox="1">
            <a:spLocks/>
          </p:cNvSpPr>
          <p:nvPr/>
        </p:nvSpPr>
        <p:spPr>
          <a:xfrm>
            <a:off x="2329069" y="5350151"/>
            <a:ext cx="9635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Jack is wrong because the minute hand is pointed to the 4. His plane takes off at 4 minutes past 9, which is one minute before five past 9.</a:t>
            </a:r>
          </a:p>
        </p:txBody>
      </p:sp>
    </p:spTree>
    <p:extLst>
      <p:ext uri="{BB962C8B-B14F-4D97-AF65-F5344CB8AC3E}">
        <p14:creationId xmlns:p14="http://schemas.microsoft.com/office/powerpoint/2010/main" val="51603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00B0-92B7-4F64-865E-F2D76162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50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This clock shows the minute hand pointing at the 12</a:t>
            </a:r>
            <a:r>
              <a:rPr lang="en-GB" sz="3600" baseline="30000" dirty="0"/>
              <a:t>th</a:t>
            </a:r>
            <a:r>
              <a:rPr lang="en-GB" sz="3600" dirty="0"/>
              <a:t> minute. This comes after 10 past 6, but before quarter past 6.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D5E8E5-C5D6-463A-BD9A-8BDE76827459}"/>
              </a:ext>
            </a:extLst>
          </p:cNvPr>
          <p:cNvSpPr txBox="1">
            <a:spLocks/>
          </p:cNvSpPr>
          <p:nvPr/>
        </p:nvSpPr>
        <p:spPr>
          <a:xfrm>
            <a:off x="1050234" y="54973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See if you can help Lottie on the next slide…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705F2-7EA8-46B1-9AB1-D40D906AA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374" y="1360688"/>
            <a:ext cx="4306955" cy="438251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B6A2C-7ED4-465B-BB9A-BDDC795D2E03}"/>
              </a:ext>
            </a:extLst>
          </p:cNvPr>
          <p:cNvCxnSpPr/>
          <p:nvPr/>
        </p:nvCxnSpPr>
        <p:spPr>
          <a:xfrm>
            <a:off x="7686261" y="3074504"/>
            <a:ext cx="3879573" cy="78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B62B24-1DC1-48C8-A925-31FE7517A0F3}"/>
              </a:ext>
            </a:extLst>
          </p:cNvPr>
          <p:cNvSpPr txBox="1"/>
          <p:nvPr/>
        </p:nvSpPr>
        <p:spPr>
          <a:xfrm>
            <a:off x="9183757" y="3949148"/>
            <a:ext cx="3008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each minute to help you.</a:t>
            </a:r>
          </a:p>
          <a:p>
            <a:r>
              <a:rPr lang="en-GB" dirty="0"/>
              <a:t>Start at the 2, you know that means 10 minutes.</a:t>
            </a:r>
          </a:p>
        </p:txBody>
      </p:sp>
    </p:spTree>
    <p:extLst>
      <p:ext uri="{BB962C8B-B14F-4D97-AF65-F5344CB8AC3E}">
        <p14:creationId xmlns:p14="http://schemas.microsoft.com/office/powerpoint/2010/main" val="35472401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13</TotalTime>
  <Words>814</Words>
  <Application>Microsoft Office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Franklin Gothic Book</vt:lpstr>
      <vt:lpstr>Crop</vt:lpstr>
      <vt:lpstr>Maths Week 3 Lesson 2</vt:lpstr>
      <vt:lpstr>Before you start… Warm up with your times tables.</vt:lpstr>
      <vt:lpstr>Before you start… Warm up with your times tables.</vt:lpstr>
      <vt:lpstr>Holly says that 12:24 will look the same as 12:25. I will show you why she is wrong…</vt:lpstr>
      <vt:lpstr>Between each 5 minute interval there at 4 lines. Each line represents one minute. So 12:24 would come one minute before 12:25. Do you agree?</vt:lpstr>
      <vt:lpstr>This clock shows the minute hand pointing to the 4. The hour hand is just past the 9. The time shown on the clock is 9:04. We can also say this as 4 minutes past 9.</vt:lpstr>
      <vt:lpstr>Jack says his plane takes of at 5 past 9. Is he right? Try to explain your answer.</vt:lpstr>
      <vt:lpstr>Jack says his plane takes of at 5 past 9. Is he right? Try to explain your answer.</vt:lpstr>
      <vt:lpstr>This clock shows the minute hand pointing at the 12th minute. This comes after 10 past 6, but before quarter past 6.</vt:lpstr>
      <vt:lpstr>Lottie says her dance lesson starts at 6:15pm. Is Lottie right? Can you explain to Lottie your answer.</vt:lpstr>
      <vt:lpstr>Lottie says her dance lesson starts at 6:15pm. Is Lottie right? Can you explain to Lottie your answer.</vt:lpstr>
      <vt:lpstr>This clock shows one minute before 20 past 11. So, the minute hand is pointing at the 19th minute.</vt:lpstr>
      <vt:lpstr>Freddie says he needs to arrive at Football 11:21. Can you help him explain his mistake.</vt:lpstr>
      <vt:lpstr>Freddie says he needs to arrive at Football 11:21. Can you help him explain his mistake.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Week 3 Lesson 2</dc:title>
  <dc:creator>Hannah Joiner</dc:creator>
  <cp:lastModifiedBy>Laura Whitehouse</cp:lastModifiedBy>
  <cp:revision>4</cp:revision>
  <dcterms:created xsi:type="dcterms:W3CDTF">2020-04-29T13:25:53Z</dcterms:created>
  <dcterms:modified xsi:type="dcterms:W3CDTF">2020-04-30T09:12:34Z</dcterms:modified>
</cp:coreProperties>
</file>