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0EB2-E8A8-43C7-ADCC-9D04864D13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4ED4639-1140-4BAA-A6E2-DF60B1571D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F21D8E-9DB7-40B8-86F9-81A65F012770}"/>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5" name="Footer Placeholder 4">
            <a:extLst>
              <a:ext uri="{FF2B5EF4-FFF2-40B4-BE49-F238E27FC236}">
                <a16:creationId xmlns:a16="http://schemas.microsoft.com/office/drawing/2014/main" id="{F793DCBE-DD1B-4CC1-A911-13337C3EE0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EB190D-36D8-482E-8F5F-2627DA6B2029}"/>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2562488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EF3D-6EF9-4EF4-90DC-38CB2B74309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28E850-0A5E-4371-A4CC-536DE482D4F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85BE0B-50CD-41A7-9B27-BFD1201CE474}"/>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5" name="Footer Placeholder 4">
            <a:extLst>
              <a:ext uri="{FF2B5EF4-FFF2-40B4-BE49-F238E27FC236}">
                <a16:creationId xmlns:a16="http://schemas.microsoft.com/office/drawing/2014/main" id="{BE5BDFD9-2229-4DF5-9607-9C27F7C744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06D357-2B1E-4387-B4BA-1C8E75563AF8}"/>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59987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19B2AD-F458-4A36-B27C-A15E4A59503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B86CF6-18E6-4CF0-867E-850636D729F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E9B9C3-49DA-4B15-BDFF-BFC7A347273D}"/>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5" name="Footer Placeholder 4">
            <a:extLst>
              <a:ext uri="{FF2B5EF4-FFF2-40B4-BE49-F238E27FC236}">
                <a16:creationId xmlns:a16="http://schemas.microsoft.com/office/drawing/2014/main" id="{893BB357-64E3-4FAD-AEFD-08617558A1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DDFB4F-52EC-46D4-AED2-473F48A3A1F8}"/>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419127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C0674-F1E5-460F-B3B0-03C4F5825A2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6559B2-5A02-4525-BCA9-F1A4D0D056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A51DE6-0C30-42C5-B9F3-DDAE5E334CB0}"/>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5" name="Footer Placeholder 4">
            <a:extLst>
              <a:ext uri="{FF2B5EF4-FFF2-40B4-BE49-F238E27FC236}">
                <a16:creationId xmlns:a16="http://schemas.microsoft.com/office/drawing/2014/main" id="{BDADC821-6BCC-4601-8313-4B7AA2D3B8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E5DBFE-FC9E-4B90-9005-6ECD5E6AB76F}"/>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425632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DB7C3-FD3D-4DF2-BF96-281AE90293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F30A244-D309-4860-BA96-C641B66099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728967-EABC-48E1-9D98-416D7F78DB2A}"/>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5" name="Footer Placeholder 4">
            <a:extLst>
              <a:ext uri="{FF2B5EF4-FFF2-40B4-BE49-F238E27FC236}">
                <a16:creationId xmlns:a16="http://schemas.microsoft.com/office/drawing/2014/main" id="{06055ABE-FD0D-4985-936D-528880C9BF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55B029-1BEB-44FB-923D-AB630362C188}"/>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2893411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94564-AB07-4C3E-BE66-6EA11EBF9E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4A1E5D-6D14-427F-B331-4E88FBD6348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974911-3B84-4BF7-8B43-95D892799F2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793872-2FC5-42AC-A9BD-6132BF3AB695}"/>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6" name="Footer Placeholder 5">
            <a:extLst>
              <a:ext uri="{FF2B5EF4-FFF2-40B4-BE49-F238E27FC236}">
                <a16:creationId xmlns:a16="http://schemas.microsoft.com/office/drawing/2014/main" id="{CF09EDE7-EA24-4C7B-AC69-DD6E5F8B1B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451E1D9-450A-40BA-9962-C3025DB19E1C}"/>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3203242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D66D6-1846-4D2D-AB4A-C6467273AD2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B9F4F01-AB3F-47E7-99C5-78A09507CA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C770062-8E50-46E1-AA57-05D334A17EF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A849A7E-2BF6-4CB8-9D8B-A8F7441DB8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A740C3B-5637-4C65-B736-E46473CEE45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68F6518-E65B-48F7-AE40-F309D25510B2}"/>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8" name="Footer Placeholder 7">
            <a:extLst>
              <a:ext uri="{FF2B5EF4-FFF2-40B4-BE49-F238E27FC236}">
                <a16:creationId xmlns:a16="http://schemas.microsoft.com/office/drawing/2014/main" id="{C164E7B2-4156-4CDF-B0A1-2123071BD3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B013757-5C24-445A-80BC-9E64873394CC}"/>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2132160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E559B-CBF7-4C6F-A16B-2E729D0CE98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DB96254-BA68-4454-BF68-5995AA290E5A}"/>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4" name="Footer Placeholder 3">
            <a:extLst>
              <a:ext uri="{FF2B5EF4-FFF2-40B4-BE49-F238E27FC236}">
                <a16:creationId xmlns:a16="http://schemas.microsoft.com/office/drawing/2014/main" id="{03E07D55-83A5-4304-839E-9841BC65C0A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FCB2CF-263B-4372-A8AC-F0D2A1CFC7D3}"/>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812005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0F6AB0-53BB-4ACD-B2D4-B90368B5A810}"/>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3" name="Footer Placeholder 2">
            <a:extLst>
              <a:ext uri="{FF2B5EF4-FFF2-40B4-BE49-F238E27FC236}">
                <a16:creationId xmlns:a16="http://schemas.microsoft.com/office/drawing/2014/main" id="{CE637187-C3C6-4038-A86F-7962EC9D109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7F5AEA-5B1E-4C91-BDDF-DBC2C88C854B}"/>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426041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3C0C-382E-4F6F-AD37-E6D31D1F7F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25219B1-5DC1-45E4-BEBE-79CAAF3303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EDA739D-0C50-405C-9DA4-5E091D91A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8DCC21-89C4-4D2C-A63B-BA0F6B76A580}"/>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6" name="Footer Placeholder 5">
            <a:extLst>
              <a:ext uri="{FF2B5EF4-FFF2-40B4-BE49-F238E27FC236}">
                <a16:creationId xmlns:a16="http://schemas.microsoft.com/office/drawing/2014/main" id="{5395AE0B-FE07-470E-96A9-745F93023A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26B61-3C64-4F84-9DA3-9AD7048573B4}"/>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1743205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1372E-398D-4879-A637-B0F27702B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EBCC9A3-D869-4DFF-864D-5F64785CBC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056C669-5FE7-442F-915D-1B4873647E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C21BC6B-7176-4F91-9D10-3EBBD4E385EF}"/>
              </a:ext>
            </a:extLst>
          </p:cNvPr>
          <p:cNvSpPr>
            <a:spLocks noGrp="1"/>
          </p:cNvSpPr>
          <p:nvPr>
            <p:ph type="dt" sz="half" idx="10"/>
          </p:nvPr>
        </p:nvSpPr>
        <p:spPr/>
        <p:txBody>
          <a:bodyPr/>
          <a:lstStyle/>
          <a:p>
            <a:fld id="{7C463A8B-6C86-4A78-A95D-6F9EF9A0176B}" type="datetimeFigureOut">
              <a:rPr lang="en-GB" smtClean="0"/>
              <a:t>11/05/2020</a:t>
            </a:fld>
            <a:endParaRPr lang="en-GB"/>
          </a:p>
        </p:txBody>
      </p:sp>
      <p:sp>
        <p:nvSpPr>
          <p:cNvPr id="6" name="Footer Placeholder 5">
            <a:extLst>
              <a:ext uri="{FF2B5EF4-FFF2-40B4-BE49-F238E27FC236}">
                <a16:creationId xmlns:a16="http://schemas.microsoft.com/office/drawing/2014/main" id="{AC62C77B-71DA-46BF-917D-C4D6560DE4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276A18-0BF9-4E75-80BD-E5DFBDF0AC9D}"/>
              </a:ext>
            </a:extLst>
          </p:cNvPr>
          <p:cNvSpPr>
            <a:spLocks noGrp="1"/>
          </p:cNvSpPr>
          <p:nvPr>
            <p:ph type="sldNum" sz="quarter" idx="12"/>
          </p:nvPr>
        </p:nvSpPr>
        <p:spPr/>
        <p:txBody>
          <a:bodyPr/>
          <a:lstStyle/>
          <a:p>
            <a:fld id="{73E63882-A6F1-4639-9EF9-67B6013E1497}" type="slidenum">
              <a:rPr lang="en-GB" smtClean="0"/>
              <a:t>‹#›</a:t>
            </a:fld>
            <a:endParaRPr lang="en-GB"/>
          </a:p>
        </p:txBody>
      </p:sp>
    </p:spTree>
    <p:extLst>
      <p:ext uri="{BB962C8B-B14F-4D97-AF65-F5344CB8AC3E}">
        <p14:creationId xmlns:p14="http://schemas.microsoft.com/office/powerpoint/2010/main" val="963370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4FE114-1927-4107-B91E-CDE2438D41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C27911-C0C4-4C8A-B8BA-A0A44D6125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F7ABD-15E5-4367-8814-0AEC514C73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63A8B-6C86-4A78-A95D-6F9EF9A0176B}" type="datetimeFigureOut">
              <a:rPr lang="en-GB" smtClean="0"/>
              <a:t>11/05/2020</a:t>
            </a:fld>
            <a:endParaRPr lang="en-GB"/>
          </a:p>
        </p:txBody>
      </p:sp>
      <p:sp>
        <p:nvSpPr>
          <p:cNvPr id="5" name="Footer Placeholder 4">
            <a:extLst>
              <a:ext uri="{FF2B5EF4-FFF2-40B4-BE49-F238E27FC236}">
                <a16:creationId xmlns:a16="http://schemas.microsoft.com/office/drawing/2014/main" id="{27F8CD0B-5EC4-4C7E-A03F-5001E4A36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F957C9-44B7-4F1F-89B0-1DCF77FA45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63882-A6F1-4639-9EF9-67B6013E1497}" type="slidenum">
              <a:rPr lang="en-GB" smtClean="0"/>
              <a:t>‹#›</a:t>
            </a:fld>
            <a:endParaRPr lang="en-GB"/>
          </a:p>
        </p:txBody>
      </p:sp>
    </p:spTree>
    <p:extLst>
      <p:ext uri="{BB962C8B-B14F-4D97-AF65-F5344CB8AC3E}">
        <p14:creationId xmlns:p14="http://schemas.microsoft.com/office/powerpoint/2010/main" val="2151778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9E5D5-8FD3-4DE7-8B02-4AB8D040759C}"/>
              </a:ext>
            </a:extLst>
          </p:cNvPr>
          <p:cNvSpPr>
            <a:spLocks noGrp="1"/>
          </p:cNvSpPr>
          <p:nvPr>
            <p:ph type="ctrTitle"/>
          </p:nvPr>
        </p:nvSpPr>
        <p:spPr/>
        <p:txBody>
          <a:bodyPr/>
          <a:lstStyle/>
          <a:p>
            <a:r>
              <a:rPr lang="en-GB" dirty="0"/>
              <a:t>Week 5 English 4</a:t>
            </a:r>
          </a:p>
        </p:txBody>
      </p:sp>
      <p:sp>
        <p:nvSpPr>
          <p:cNvPr id="3" name="Subtitle 2">
            <a:extLst>
              <a:ext uri="{FF2B5EF4-FFF2-40B4-BE49-F238E27FC236}">
                <a16:creationId xmlns:a16="http://schemas.microsoft.com/office/drawing/2014/main" id="{8A9D49AE-32F3-4D03-9BB7-9272F52CC5F8}"/>
              </a:ext>
            </a:extLst>
          </p:cNvPr>
          <p:cNvSpPr>
            <a:spLocks noGrp="1"/>
          </p:cNvSpPr>
          <p:nvPr>
            <p:ph type="subTitle" idx="1"/>
          </p:nvPr>
        </p:nvSpPr>
        <p:spPr/>
        <p:txBody>
          <a:bodyPr/>
          <a:lstStyle/>
          <a:p>
            <a:r>
              <a:rPr lang="en-GB" dirty="0"/>
              <a:t>Writing Activity</a:t>
            </a:r>
          </a:p>
        </p:txBody>
      </p:sp>
    </p:spTree>
    <p:extLst>
      <p:ext uri="{BB962C8B-B14F-4D97-AF65-F5344CB8AC3E}">
        <p14:creationId xmlns:p14="http://schemas.microsoft.com/office/powerpoint/2010/main" val="3938494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0A101-BA16-4276-B9E7-D177ECAE507D}"/>
              </a:ext>
            </a:extLst>
          </p:cNvPr>
          <p:cNvSpPr>
            <a:spLocks noGrp="1"/>
          </p:cNvSpPr>
          <p:nvPr>
            <p:ph type="title"/>
          </p:nvPr>
        </p:nvSpPr>
        <p:spPr>
          <a:xfrm>
            <a:off x="838200" y="2405960"/>
            <a:ext cx="10515600" cy="1325563"/>
          </a:xfrm>
        </p:spPr>
        <p:txBody>
          <a:bodyPr>
            <a:noAutofit/>
          </a:bodyPr>
          <a:lstStyle/>
          <a:p>
            <a:pPr algn="ctr"/>
            <a:r>
              <a:rPr lang="en-GB" sz="4800" dirty="0">
                <a:solidFill>
                  <a:srgbClr val="00B050"/>
                </a:solidFill>
              </a:rPr>
              <a:t>Re-read the information slides about the animals.</a:t>
            </a:r>
          </a:p>
        </p:txBody>
      </p:sp>
    </p:spTree>
    <p:extLst>
      <p:ext uri="{BB962C8B-B14F-4D97-AF65-F5344CB8AC3E}">
        <p14:creationId xmlns:p14="http://schemas.microsoft.com/office/powerpoint/2010/main" val="3074957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651B545-D92E-460D-A2DC-6B53C425C323}"/>
              </a:ext>
            </a:extLst>
          </p:cNvPr>
          <p:cNvPicPr>
            <a:picLocks noChangeAspect="1"/>
          </p:cNvPicPr>
          <p:nvPr/>
        </p:nvPicPr>
        <p:blipFill>
          <a:blip r:embed="rId2"/>
          <a:stretch>
            <a:fillRect/>
          </a:stretch>
        </p:blipFill>
        <p:spPr>
          <a:xfrm>
            <a:off x="772353" y="0"/>
            <a:ext cx="10637769" cy="6851865"/>
          </a:xfrm>
          <a:prstGeom prst="rect">
            <a:avLst/>
          </a:prstGeom>
        </p:spPr>
      </p:pic>
    </p:spTree>
    <p:extLst>
      <p:ext uri="{BB962C8B-B14F-4D97-AF65-F5344CB8AC3E}">
        <p14:creationId xmlns:p14="http://schemas.microsoft.com/office/powerpoint/2010/main" val="2882043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7138AF4-BD8D-4D26-B179-B7570F89B95A}"/>
              </a:ext>
            </a:extLst>
          </p:cNvPr>
          <p:cNvPicPr>
            <a:picLocks noChangeAspect="1"/>
          </p:cNvPicPr>
          <p:nvPr/>
        </p:nvPicPr>
        <p:blipFill>
          <a:blip r:embed="rId2"/>
          <a:stretch>
            <a:fillRect/>
          </a:stretch>
        </p:blipFill>
        <p:spPr>
          <a:xfrm>
            <a:off x="575322" y="19862"/>
            <a:ext cx="10689026" cy="6855461"/>
          </a:xfrm>
          <a:prstGeom prst="rect">
            <a:avLst/>
          </a:prstGeom>
        </p:spPr>
      </p:pic>
    </p:spTree>
    <p:extLst>
      <p:ext uri="{BB962C8B-B14F-4D97-AF65-F5344CB8AC3E}">
        <p14:creationId xmlns:p14="http://schemas.microsoft.com/office/powerpoint/2010/main" val="994242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B55B9-6CBC-4C68-B3C9-2BCBA9E962C5}"/>
              </a:ext>
            </a:extLst>
          </p:cNvPr>
          <p:cNvSpPr>
            <a:spLocks noGrp="1"/>
          </p:cNvSpPr>
          <p:nvPr>
            <p:ph type="title"/>
          </p:nvPr>
        </p:nvSpPr>
        <p:spPr>
          <a:xfrm>
            <a:off x="838200" y="2103437"/>
            <a:ext cx="10515600" cy="1325563"/>
          </a:xfrm>
        </p:spPr>
        <p:txBody>
          <a:bodyPr>
            <a:normAutofit fontScale="90000"/>
          </a:bodyPr>
          <a:lstStyle/>
          <a:p>
            <a:pPr algn="ctr"/>
            <a:r>
              <a:rPr lang="en-GB" dirty="0">
                <a:solidFill>
                  <a:srgbClr val="00B050"/>
                </a:solidFill>
              </a:rPr>
              <a:t>You need to choose 1 animal to research further.</a:t>
            </a:r>
            <a:br>
              <a:rPr lang="en-GB" dirty="0">
                <a:solidFill>
                  <a:srgbClr val="00B050"/>
                </a:solidFill>
              </a:rPr>
            </a:br>
            <a:r>
              <a:rPr lang="en-GB" dirty="0">
                <a:solidFill>
                  <a:srgbClr val="00B050"/>
                </a:solidFill>
              </a:rPr>
              <a:t>Write down all your facts and present your information in any way you choose.</a:t>
            </a:r>
            <a:br>
              <a:rPr lang="en-GB" dirty="0">
                <a:solidFill>
                  <a:srgbClr val="00B050"/>
                </a:solidFill>
              </a:rPr>
            </a:br>
            <a:r>
              <a:rPr lang="en-GB" dirty="0">
                <a:solidFill>
                  <a:srgbClr val="00B050"/>
                </a:solidFill>
              </a:rPr>
              <a:t>You then need to present it clearly to your family.</a:t>
            </a:r>
            <a:br>
              <a:rPr lang="en-GB" dirty="0">
                <a:solidFill>
                  <a:srgbClr val="00B050"/>
                </a:solidFill>
              </a:rPr>
            </a:br>
            <a:br>
              <a:rPr lang="en-GB" dirty="0">
                <a:solidFill>
                  <a:srgbClr val="00B050"/>
                </a:solidFill>
              </a:rPr>
            </a:br>
            <a:r>
              <a:rPr lang="en-GB" dirty="0">
                <a:solidFill>
                  <a:srgbClr val="FF0000"/>
                </a:solidFill>
              </a:rPr>
              <a:t>Think about all of the work we have done this year on the intonation in your voice and presenting to an audience.</a:t>
            </a:r>
          </a:p>
        </p:txBody>
      </p:sp>
    </p:spTree>
    <p:extLst>
      <p:ext uri="{BB962C8B-B14F-4D97-AF65-F5344CB8AC3E}">
        <p14:creationId xmlns:p14="http://schemas.microsoft.com/office/powerpoint/2010/main" val="271861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24</Words>
  <Application>Microsoft Office PowerPoint</Application>
  <PresentationFormat>Widescreen</PresentationFormat>
  <Paragraphs>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Week 5 English 4</vt:lpstr>
      <vt:lpstr>Re-read the information slides about the animals.</vt:lpstr>
      <vt:lpstr>PowerPoint Presentation</vt:lpstr>
      <vt:lpstr>PowerPoint Presentation</vt:lpstr>
      <vt:lpstr>You need to choose 1 animal to research further. Write down all your facts and present your information in any way you choose. You then need to present it clearly to your family.  Think about all of the work we have done this year on the intonation in your voice and presenting to an audience.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5 English 2</dc:title>
  <dc:creator>Hannah Joiner</dc:creator>
  <cp:lastModifiedBy>Hannah Joiner</cp:lastModifiedBy>
  <cp:revision>4</cp:revision>
  <dcterms:created xsi:type="dcterms:W3CDTF">2020-05-11T10:38:37Z</dcterms:created>
  <dcterms:modified xsi:type="dcterms:W3CDTF">2020-05-11T11:02:02Z</dcterms:modified>
</cp:coreProperties>
</file>