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aderowbotham/5573341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4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/>
              <a:t>Year 3– </a:t>
            </a:r>
            <a:r>
              <a:rPr lang="en-GB" sz="6000" dirty="0"/>
              <a:t>Money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1 – recognising pounds and pence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8695E68-43B4-4BF7-8C81-F553E6A8F6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13459" y="1596886"/>
            <a:ext cx="841513" cy="84151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495E71-726A-46AE-946E-2CB2832D26CF}"/>
              </a:ext>
            </a:extLst>
          </p:cNvPr>
          <p:cNvSpPr txBox="1"/>
          <p:nvPr/>
        </p:nvSpPr>
        <p:spPr>
          <a:xfrm>
            <a:off x="1659834" y="278296"/>
            <a:ext cx="968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Can you recognise these coins?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22CEDA-25CB-4AAC-BE2A-D271C47DE955}"/>
              </a:ext>
            </a:extLst>
          </p:cNvPr>
          <p:cNvSpPr txBox="1"/>
          <p:nvPr/>
        </p:nvSpPr>
        <p:spPr>
          <a:xfrm>
            <a:off x="2535076" y="1832976"/>
            <a:ext cx="587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1p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EC21648-8DCE-4EFF-BE48-3EFB8184B3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459" y="2832113"/>
            <a:ext cx="1021617" cy="102648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C8EF74-4966-4D53-B49D-0A7E874C7BAD}"/>
              </a:ext>
            </a:extLst>
          </p:cNvPr>
          <p:cNvSpPr txBox="1"/>
          <p:nvPr/>
        </p:nvSpPr>
        <p:spPr>
          <a:xfrm>
            <a:off x="2756908" y="2920999"/>
            <a:ext cx="587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2p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FA45C5-3866-4345-BBE3-E428D64542B9}"/>
              </a:ext>
            </a:extLst>
          </p:cNvPr>
          <p:cNvSpPr txBox="1"/>
          <p:nvPr/>
        </p:nvSpPr>
        <p:spPr>
          <a:xfrm>
            <a:off x="3467577" y="2982554"/>
            <a:ext cx="808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You can make 2p with two 1p coins.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E6188B8-0CD7-42A5-82A6-51138C3A08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838" y="4278337"/>
            <a:ext cx="768753" cy="74719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5241750-10EE-4C01-B90F-D71E827A5EAE}"/>
              </a:ext>
            </a:extLst>
          </p:cNvPr>
          <p:cNvSpPr txBox="1"/>
          <p:nvPr/>
        </p:nvSpPr>
        <p:spPr>
          <a:xfrm>
            <a:off x="2467778" y="4436870"/>
            <a:ext cx="587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5p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B085073-1B5F-42AB-8A3B-85AE2584405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270" y="5497189"/>
            <a:ext cx="1053508" cy="104199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8C40738-EA63-49CC-8A18-0E9CA957F975}"/>
              </a:ext>
            </a:extLst>
          </p:cNvPr>
          <p:cNvSpPr txBox="1"/>
          <p:nvPr/>
        </p:nvSpPr>
        <p:spPr>
          <a:xfrm>
            <a:off x="2746073" y="5756576"/>
            <a:ext cx="871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10p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47A3FB6-6D39-4F21-8614-370A8CD174AA}"/>
              </a:ext>
            </a:extLst>
          </p:cNvPr>
          <p:cNvSpPr txBox="1"/>
          <p:nvPr/>
        </p:nvSpPr>
        <p:spPr>
          <a:xfrm>
            <a:off x="3896137" y="5825572"/>
            <a:ext cx="808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other coins can you use to make 10p?</a:t>
            </a:r>
          </a:p>
        </p:txBody>
      </p:sp>
    </p:spTree>
    <p:extLst>
      <p:ext uri="{BB962C8B-B14F-4D97-AF65-F5344CB8AC3E}">
        <p14:creationId xmlns:p14="http://schemas.microsoft.com/office/powerpoint/2010/main" val="289607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3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366ECA-DD6E-4F34-8684-93FED81DEF3C}"/>
              </a:ext>
            </a:extLst>
          </p:cNvPr>
          <p:cNvSpPr txBox="1"/>
          <p:nvPr/>
        </p:nvSpPr>
        <p:spPr>
          <a:xfrm>
            <a:off x="1729103" y="105693"/>
            <a:ext cx="968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Can you recognise these coins?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4C4E46-66CE-43A0-9E7F-483169314D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542" y="1019255"/>
            <a:ext cx="1083779" cy="108377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D507AAF-5941-468E-A5EC-399E29A90B8C}"/>
              </a:ext>
            </a:extLst>
          </p:cNvPr>
          <p:cNvSpPr txBox="1"/>
          <p:nvPr/>
        </p:nvSpPr>
        <p:spPr>
          <a:xfrm>
            <a:off x="2450060" y="1299534"/>
            <a:ext cx="797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20p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342487-C771-4575-BD99-3D4CC4000E6D}"/>
              </a:ext>
            </a:extLst>
          </p:cNvPr>
          <p:cNvSpPr txBox="1"/>
          <p:nvPr/>
        </p:nvSpPr>
        <p:spPr>
          <a:xfrm>
            <a:off x="3324812" y="1375849"/>
            <a:ext cx="808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other coins can you use to make 20p?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8C02131-5125-470D-8FDC-6B1EE5CC49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937" y="2611902"/>
            <a:ext cx="1327669" cy="1327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30B00A1-8470-40B4-B3C8-97AD420A190D}"/>
              </a:ext>
            </a:extLst>
          </p:cNvPr>
          <p:cNvSpPr txBox="1"/>
          <p:nvPr/>
        </p:nvSpPr>
        <p:spPr>
          <a:xfrm>
            <a:off x="2571514" y="3014126"/>
            <a:ext cx="797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50p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259DAA-D607-4C3C-B5C1-BB25CA403242}"/>
              </a:ext>
            </a:extLst>
          </p:cNvPr>
          <p:cNvSpPr txBox="1"/>
          <p:nvPr/>
        </p:nvSpPr>
        <p:spPr>
          <a:xfrm>
            <a:off x="3470435" y="3075681"/>
            <a:ext cx="808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other coins can you use to make 50p?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087B591-5C7C-4B24-851D-265636AC9A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306" y="4121455"/>
            <a:ext cx="1154035" cy="113048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72A8B85-5641-47F7-94A5-B406F91712E5}"/>
              </a:ext>
            </a:extLst>
          </p:cNvPr>
          <p:cNvSpPr txBox="1"/>
          <p:nvPr/>
        </p:nvSpPr>
        <p:spPr>
          <a:xfrm>
            <a:off x="2571513" y="4452348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£1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CE13B1-BAFF-4A68-9D33-0505823F9181}"/>
              </a:ext>
            </a:extLst>
          </p:cNvPr>
          <p:cNvSpPr txBox="1"/>
          <p:nvPr/>
        </p:nvSpPr>
        <p:spPr>
          <a:xfrm>
            <a:off x="3470435" y="4513903"/>
            <a:ext cx="808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other coins can you use to make £1?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CFA8D5B-4DE0-4F62-A0D2-EFEA76114F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937" y="5424638"/>
            <a:ext cx="1228404" cy="132766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7449A0D-0435-47D2-BD99-3DD941F15431}"/>
              </a:ext>
            </a:extLst>
          </p:cNvPr>
          <p:cNvSpPr txBox="1"/>
          <p:nvPr/>
        </p:nvSpPr>
        <p:spPr>
          <a:xfrm>
            <a:off x="2518259" y="5749956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£2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C1982CB-3420-4652-8150-243FB565F7AF}"/>
              </a:ext>
            </a:extLst>
          </p:cNvPr>
          <p:cNvSpPr txBox="1"/>
          <p:nvPr/>
        </p:nvSpPr>
        <p:spPr>
          <a:xfrm>
            <a:off x="3636088" y="5820190"/>
            <a:ext cx="808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other coins can you use to make £2?</a:t>
            </a:r>
          </a:p>
        </p:txBody>
      </p:sp>
    </p:spTree>
    <p:extLst>
      <p:ext uri="{BB962C8B-B14F-4D97-AF65-F5344CB8AC3E}">
        <p14:creationId xmlns:p14="http://schemas.microsoft.com/office/powerpoint/2010/main" val="242236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3" grpId="0"/>
      <p:bldP spid="14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36A478-9A5A-4400-BBF0-69D878CED189}"/>
              </a:ext>
            </a:extLst>
          </p:cNvPr>
          <p:cNvSpPr txBox="1"/>
          <p:nvPr/>
        </p:nvSpPr>
        <p:spPr>
          <a:xfrm>
            <a:off x="1729103" y="105693"/>
            <a:ext cx="968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Can you recognise these notes?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9BB07D-20F5-4660-8132-7C5625EB7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891" y="1431650"/>
            <a:ext cx="2181225" cy="12382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6A8F90-54F1-41D8-B37D-A8EE4CCFE342}"/>
              </a:ext>
            </a:extLst>
          </p:cNvPr>
          <p:cNvSpPr txBox="1"/>
          <p:nvPr/>
        </p:nvSpPr>
        <p:spPr>
          <a:xfrm>
            <a:off x="2675996" y="2905780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£5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2DEB7F-A5E4-4859-B75E-5A10A206DD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886" y="1312587"/>
            <a:ext cx="2457450" cy="14763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ECFF3B3-0A19-48C4-B355-EA5F7FB87AB2}"/>
              </a:ext>
            </a:extLst>
          </p:cNvPr>
          <p:cNvSpPr txBox="1"/>
          <p:nvPr/>
        </p:nvSpPr>
        <p:spPr>
          <a:xfrm>
            <a:off x="8953284" y="2788962"/>
            <a:ext cx="80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£10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52801AE-A87D-405D-88AF-E179EB6057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607" y="3793435"/>
            <a:ext cx="2857500" cy="1524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4C0B3B7-1FB0-47E2-8E48-6053502FF10B}"/>
              </a:ext>
            </a:extLst>
          </p:cNvPr>
          <p:cNvSpPr txBox="1"/>
          <p:nvPr/>
        </p:nvSpPr>
        <p:spPr>
          <a:xfrm>
            <a:off x="2535519" y="5572812"/>
            <a:ext cx="814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£20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97C41C7-5734-41DC-A22D-A585932069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773" y="3793435"/>
            <a:ext cx="3495675" cy="165162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0BD1776-3EF5-45C8-B8CE-E61DCEAA8D62}"/>
              </a:ext>
            </a:extLst>
          </p:cNvPr>
          <p:cNvSpPr txBox="1"/>
          <p:nvPr/>
        </p:nvSpPr>
        <p:spPr>
          <a:xfrm>
            <a:off x="8953284" y="5572812"/>
            <a:ext cx="814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£50</a:t>
            </a:r>
          </a:p>
        </p:txBody>
      </p:sp>
    </p:spTree>
    <p:extLst>
      <p:ext uri="{BB962C8B-B14F-4D97-AF65-F5344CB8AC3E}">
        <p14:creationId xmlns:p14="http://schemas.microsoft.com/office/powerpoint/2010/main" val="34404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DD2BB3-26F8-4596-8082-907D7A056FC2}"/>
              </a:ext>
            </a:extLst>
          </p:cNvPr>
          <p:cNvSpPr txBox="1"/>
          <p:nvPr/>
        </p:nvSpPr>
        <p:spPr>
          <a:xfrm>
            <a:off x="1729103" y="105693"/>
            <a:ext cx="968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How much money is here?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386C1C-41FC-4E35-BD3F-4BA6545B3DF8}"/>
              </a:ext>
            </a:extLst>
          </p:cNvPr>
          <p:cNvSpPr txBox="1"/>
          <p:nvPr/>
        </p:nvSpPr>
        <p:spPr>
          <a:xfrm>
            <a:off x="688808" y="1039971"/>
            <a:ext cx="4757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First label the coins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BC2C28-4A65-4BF8-9A04-E1A4C06EBA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264" y="2210994"/>
            <a:ext cx="768753" cy="7471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A11E04-0167-40C9-9AE6-590C80DE7E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10995"/>
            <a:ext cx="768753" cy="7471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1ADB441-0648-4D38-BA01-2FFB509DB2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924" y="1820003"/>
            <a:ext cx="1327669" cy="13276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1466CA-8230-45BF-9217-ABECEA3858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109" y="2071352"/>
            <a:ext cx="1021617" cy="10264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8E9D197-1467-4524-BD3A-316D875F9814}"/>
              </a:ext>
            </a:extLst>
          </p:cNvPr>
          <p:cNvSpPr txBox="1"/>
          <p:nvPr/>
        </p:nvSpPr>
        <p:spPr>
          <a:xfrm>
            <a:off x="2160560" y="3279662"/>
            <a:ext cx="587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2p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9D2A2D-C6DB-4972-B6E7-8106C264BB08}"/>
              </a:ext>
            </a:extLst>
          </p:cNvPr>
          <p:cNvSpPr txBox="1"/>
          <p:nvPr/>
        </p:nvSpPr>
        <p:spPr>
          <a:xfrm>
            <a:off x="4202116" y="3276349"/>
            <a:ext cx="587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5p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CACB67-4249-42F8-8BFF-EBADF91E31CB}"/>
              </a:ext>
            </a:extLst>
          </p:cNvPr>
          <p:cNvSpPr txBox="1"/>
          <p:nvPr/>
        </p:nvSpPr>
        <p:spPr>
          <a:xfrm>
            <a:off x="6186866" y="3273036"/>
            <a:ext cx="587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5p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5D02E2-CADC-4FAD-B9D1-BC84874DB43F}"/>
              </a:ext>
            </a:extLst>
          </p:cNvPr>
          <p:cNvSpPr txBox="1"/>
          <p:nvPr/>
        </p:nvSpPr>
        <p:spPr>
          <a:xfrm>
            <a:off x="8581237" y="3279662"/>
            <a:ext cx="814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50p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8E8E43-76B9-46D8-8737-B292A175D41D}"/>
              </a:ext>
            </a:extLst>
          </p:cNvPr>
          <p:cNvSpPr txBox="1"/>
          <p:nvPr/>
        </p:nvSpPr>
        <p:spPr>
          <a:xfrm>
            <a:off x="644824" y="4233769"/>
            <a:ext cx="11215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Then add them together. Start with the largest coin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16FF6-86B7-48F6-8349-690B983FE084}"/>
              </a:ext>
            </a:extLst>
          </p:cNvPr>
          <p:cNvSpPr txBox="1"/>
          <p:nvPr/>
        </p:nvSpPr>
        <p:spPr>
          <a:xfrm>
            <a:off x="848555" y="5245192"/>
            <a:ext cx="4002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200" dirty="0"/>
              <a:t>50p + 5p + 5p + 2p =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403FAE-712E-440D-B2F2-9486B5B275A9}"/>
              </a:ext>
            </a:extLst>
          </p:cNvPr>
          <p:cNvSpPr txBox="1"/>
          <p:nvPr/>
        </p:nvSpPr>
        <p:spPr>
          <a:xfrm>
            <a:off x="4772655" y="5245192"/>
            <a:ext cx="1084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200" dirty="0"/>
              <a:t>62p</a:t>
            </a:r>
          </a:p>
        </p:txBody>
      </p:sp>
    </p:spTree>
    <p:extLst>
      <p:ext uri="{BB962C8B-B14F-4D97-AF65-F5344CB8AC3E}">
        <p14:creationId xmlns:p14="http://schemas.microsoft.com/office/powerpoint/2010/main" val="45264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96C468-4B5F-4157-BED6-02BF3BD78ADF}"/>
              </a:ext>
            </a:extLst>
          </p:cNvPr>
          <p:cNvSpPr txBox="1"/>
          <p:nvPr/>
        </p:nvSpPr>
        <p:spPr>
          <a:xfrm>
            <a:off x="1729103" y="105693"/>
            <a:ext cx="968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How much money is here?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DDB51D-10B4-41DE-8FC0-F116C33F6A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891" y="1431650"/>
            <a:ext cx="2181225" cy="12382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EEEE5C-C9F2-4E75-81BD-77677B372D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984" y="1311994"/>
            <a:ext cx="1154035" cy="11304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A9CD60-CC08-4D43-996D-0801CE2C40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112" y="1213400"/>
            <a:ext cx="1327669" cy="13276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4D97B29-12FA-4659-B501-5DF2B0B427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3039" y="1499074"/>
            <a:ext cx="1053508" cy="10419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3CA8E0-7D81-426D-B403-4BF96A5267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374" y="1457290"/>
            <a:ext cx="1083779" cy="108377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0315F79-7CDA-42B9-BF5F-C12AA92BBF64}"/>
              </a:ext>
            </a:extLst>
          </p:cNvPr>
          <p:cNvSpPr txBox="1"/>
          <p:nvPr/>
        </p:nvSpPr>
        <p:spPr>
          <a:xfrm>
            <a:off x="264738" y="799449"/>
            <a:ext cx="4757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First label the coins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687C4D-0D5A-4381-A82E-6F1B805C4F12}"/>
              </a:ext>
            </a:extLst>
          </p:cNvPr>
          <p:cNvSpPr txBox="1"/>
          <p:nvPr/>
        </p:nvSpPr>
        <p:spPr>
          <a:xfrm>
            <a:off x="2643655" y="2840436"/>
            <a:ext cx="815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£5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CFFF41-AC03-45B5-A745-23721397863D}"/>
              </a:ext>
            </a:extLst>
          </p:cNvPr>
          <p:cNvSpPr txBox="1"/>
          <p:nvPr/>
        </p:nvSpPr>
        <p:spPr>
          <a:xfrm>
            <a:off x="4614993" y="2748342"/>
            <a:ext cx="815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20p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1C06AB-2D2C-4832-A848-5ECFA12AB795}"/>
              </a:ext>
            </a:extLst>
          </p:cNvPr>
          <p:cNvSpPr txBox="1"/>
          <p:nvPr/>
        </p:nvSpPr>
        <p:spPr>
          <a:xfrm>
            <a:off x="6301386" y="2684861"/>
            <a:ext cx="815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10p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3DFD4A-12A2-4518-9774-D43EB1DAA3F0}"/>
              </a:ext>
            </a:extLst>
          </p:cNvPr>
          <p:cNvSpPr txBox="1"/>
          <p:nvPr/>
        </p:nvSpPr>
        <p:spPr>
          <a:xfrm>
            <a:off x="8209365" y="2662845"/>
            <a:ext cx="815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50p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A7FAD0-FF25-4511-B22D-9FE92DAB5DA3}"/>
              </a:ext>
            </a:extLst>
          </p:cNvPr>
          <p:cNvSpPr txBox="1"/>
          <p:nvPr/>
        </p:nvSpPr>
        <p:spPr>
          <a:xfrm>
            <a:off x="10130595" y="2638049"/>
            <a:ext cx="815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£1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547F60-8CDE-4392-849C-1C6507942FA3}"/>
              </a:ext>
            </a:extLst>
          </p:cNvPr>
          <p:cNvSpPr txBox="1"/>
          <p:nvPr/>
        </p:nvSpPr>
        <p:spPr>
          <a:xfrm>
            <a:off x="1079898" y="4011925"/>
            <a:ext cx="47578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Add together the pence first (just in case you can make a new pound)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FD91B4-8E27-4B10-9A8E-061FF8AE0371}"/>
              </a:ext>
            </a:extLst>
          </p:cNvPr>
          <p:cNvSpPr txBox="1"/>
          <p:nvPr/>
        </p:nvSpPr>
        <p:spPr>
          <a:xfrm>
            <a:off x="1079898" y="5260358"/>
            <a:ext cx="4757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50p + 20p + 10p =80p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204399-4172-468F-9D4C-61A47C5F8665}"/>
              </a:ext>
            </a:extLst>
          </p:cNvPr>
          <p:cNvSpPr txBox="1"/>
          <p:nvPr/>
        </p:nvSpPr>
        <p:spPr>
          <a:xfrm>
            <a:off x="6571116" y="3931390"/>
            <a:ext cx="4757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Then add together the pounds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88554A3-620E-4AEA-B283-7EC2E453AF99}"/>
              </a:ext>
            </a:extLst>
          </p:cNvPr>
          <p:cNvSpPr txBox="1"/>
          <p:nvPr/>
        </p:nvSpPr>
        <p:spPr>
          <a:xfrm>
            <a:off x="6655294" y="5218349"/>
            <a:ext cx="4757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£5 + £1 = £6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C4BD16-2A5C-460C-B489-7A0103FC1D40}"/>
              </a:ext>
            </a:extLst>
          </p:cNvPr>
          <p:cNvSpPr txBox="1"/>
          <p:nvPr/>
        </p:nvSpPr>
        <p:spPr>
          <a:xfrm>
            <a:off x="2550344" y="6027729"/>
            <a:ext cx="8862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Altogether £6 and 80p.</a:t>
            </a:r>
          </a:p>
        </p:txBody>
      </p:sp>
    </p:spTree>
    <p:extLst>
      <p:ext uri="{BB962C8B-B14F-4D97-AF65-F5344CB8AC3E}">
        <p14:creationId xmlns:p14="http://schemas.microsoft.com/office/powerpoint/2010/main" val="64052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96C468-4B5F-4157-BED6-02BF3BD78ADF}"/>
              </a:ext>
            </a:extLst>
          </p:cNvPr>
          <p:cNvSpPr txBox="1"/>
          <p:nvPr/>
        </p:nvSpPr>
        <p:spPr>
          <a:xfrm>
            <a:off x="1729103" y="105693"/>
            <a:ext cx="968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How much money is here?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315F79-7CDA-42B9-BF5F-C12AA92BBF64}"/>
              </a:ext>
            </a:extLst>
          </p:cNvPr>
          <p:cNvSpPr txBox="1"/>
          <p:nvPr/>
        </p:nvSpPr>
        <p:spPr>
          <a:xfrm>
            <a:off x="264738" y="799449"/>
            <a:ext cx="4757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First label the coins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687C4D-0D5A-4381-A82E-6F1B805C4F12}"/>
              </a:ext>
            </a:extLst>
          </p:cNvPr>
          <p:cNvSpPr txBox="1"/>
          <p:nvPr/>
        </p:nvSpPr>
        <p:spPr>
          <a:xfrm>
            <a:off x="1298318" y="2778600"/>
            <a:ext cx="815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5p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CFFF41-AC03-45B5-A745-23721397863D}"/>
              </a:ext>
            </a:extLst>
          </p:cNvPr>
          <p:cNvSpPr txBox="1"/>
          <p:nvPr/>
        </p:nvSpPr>
        <p:spPr>
          <a:xfrm>
            <a:off x="2852059" y="2778600"/>
            <a:ext cx="815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50p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1C06AB-2D2C-4832-A848-5ECFA12AB795}"/>
              </a:ext>
            </a:extLst>
          </p:cNvPr>
          <p:cNvSpPr txBox="1"/>
          <p:nvPr/>
        </p:nvSpPr>
        <p:spPr>
          <a:xfrm>
            <a:off x="4539670" y="2651515"/>
            <a:ext cx="815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20p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3DFD4A-12A2-4518-9774-D43EB1DAA3F0}"/>
              </a:ext>
            </a:extLst>
          </p:cNvPr>
          <p:cNvSpPr txBox="1"/>
          <p:nvPr/>
        </p:nvSpPr>
        <p:spPr>
          <a:xfrm>
            <a:off x="7471630" y="2640745"/>
            <a:ext cx="815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10p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A7FAD0-FF25-4511-B22D-9FE92DAB5DA3}"/>
              </a:ext>
            </a:extLst>
          </p:cNvPr>
          <p:cNvSpPr txBox="1"/>
          <p:nvPr/>
        </p:nvSpPr>
        <p:spPr>
          <a:xfrm>
            <a:off x="10381133" y="2604756"/>
            <a:ext cx="815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£20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547F60-8CDE-4392-849C-1C6507942FA3}"/>
              </a:ext>
            </a:extLst>
          </p:cNvPr>
          <p:cNvSpPr txBox="1"/>
          <p:nvPr/>
        </p:nvSpPr>
        <p:spPr>
          <a:xfrm>
            <a:off x="1079898" y="4011925"/>
            <a:ext cx="47578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Add together the pence first (just in case you can make a new pound)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FD91B4-8E27-4B10-9A8E-061FF8AE0371}"/>
              </a:ext>
            </a:extLst>
          </p:cNvPr>
          <p:cNvSpPr txBox="1"/>
          <p:nvPr/>
        </p:nvSpPr>
        <p:spPr>
          <a:xfrm>
            <a:off x="1079897" y="5135782"/>
            <a:ext cx="4889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50p + 20p + 20p +10p +5p = 105p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204399-4172-468F-9D4C-61A47C5F8665}"/>
              </a:ext>
            </a:extLst>
          </p:cNvPr>
          <p:cNvSpPr txBox="1"/>
          <p:nvPr/>
        </p:nvSpPr>
        <p:spPr>
          <a:xfrm>
            <a:off x="6550000" y="4173310"/>
            <a:ext cx="4757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Then add together the pounds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88554A3-620E-4AEA-B283-7EC2E453AF99}"/>
              </a:ext>
            </a:extLst>
          </p:cNvPr>
          <p:cNvSpPr txBox="1"/>
          <p:nvPr/>
        </p:nvSpPr>
        <p:spPr>
          <a:xfrm>
            <a:off x="6655294" y="5218349"/>
            <a:ext cx="4757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£20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C4BD16-2A5C-460C-B489-7A0103FC1D40}"/>
              </a:ext>
            </a:extLst>
          </p:cNvPr>
          <p:cNvSpPr txBox="1"/>
          <p:nvPr/>
        </p:nvSpPr>
        <p:spPr>
          <a:xfrm>
            <a:off x="7645571" y="6199620"/>
            <a:ext cx="3767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Altogether £21 </a:t>
            </a:r>
            <a:r>
              <a:rPr lang="en-GB" sz="2400"/>
              <a:t>and 5p</a:t>
            </a:r>
            <a:r>
              <a:rPr lang="en-GB" sz="2400" dirty="0"/>
              <a:t>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2729573-9E0A-4748-A3C0-3AD3346A813B}"/>
              </a:ext>
            </a:extLst>
          </p:cNvPr>
          <p:cNvSpPr txBox="1"/>
          <p:nvPr/>
        </p:nvSpPr>
        <p:spPr>
          <a:xfrm>
            <a:off x="1079898" y="5699018"/>
            <a:ext cx="4757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This is £1 and 5p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9D9CE85-6121-4FC2-9167-39D43913B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268" y="1602568"/>
            <a:ext cx="768753" cy="74719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C38FC56-3843-490C-9DB0-5A20EEDCE0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806" y="1300053"/>
            <a:ext cx="1327669" cy="132766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303BE3D-E862-4B2F-871D-5625CA347F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362" y="1362685"/>
            <a:ext cx="1083779" cy="1083779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CC66EE7-821B-4AFE-9D47-982C1338C7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561" y="1421997"/>
            <a:ext cx="1083779" cy="108377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B7DCE12-54F8-496A-8FA6-3BA02A9FFB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457" y="1319355"/>
            <a:ext cx="1053508" cy="104199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1170273-C73B-46D8-8E85-099BB3F09E9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0531" y="1008989"/>
            <a:ext cx="2857500" cy="15240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4F69636F-A60E-4464-B050-78010BAD2219}"/>
              </a:ext>
            </a:extLst>
          </p:cNvPr>
          <p:cNvSpPr txBox="1"/>
          <p:nvPr/>
        </p:nvSpPr>
        <p:spPr>
          <a:xfrm>
            <a:off x="6103869" y="2684690"/>
            <a:ext cx="815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20p</a:t>
            </a:r>
          </a:p>
        </p:txBody>
      </p:sp>
    </p:spTree>
    <p:extLst>
      <p:ext uri="{BB962C8B-B14F-4D97-AF65-F5344CB8AC3E}">
        <p14:creationId xmlns:p14="http://schemas.microsoft.com/office/powerpoint/2010/main" val="89534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33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328</TotalTime>
  <Words>263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3– Money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37</cp:revision>
  <dcterms:created xsi:type="dcterms:W3CDTF">2020-03-20T11:22:32Z</dcterms:created>
  <dcterms:modified xsi:type="dcterms:W3CDTF">2020-04-07T18:01:28Z</dcterms:modified>
</cp:coreProperties>
</file>