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3" r:id="rId1"/>
  </p:sldMasterIdLst>
  <p:handoutMasterIdLst>
    <p:handoutMasterId r:id="rId14"/>
  </p:handoutMasterIdLst>
  <p:sldIdLst>
    <p:sldId id="291" r:id="rId2"/>
    <p:sldId id="266" r:id="rId3"/>
    <p:sldId id="267" r:id="rId4"/>
    <p:sldId id="271" r:id="rId5"/>
    <p:sldId id="268" r:id="rId6"/>
    <p:sldId id="270" r:id="rId7"/>
    <p:sldId id="269" r:id="rId8"/>
    <p:sldId id="272" r:id="rId9"/>
    <p:sldId id="274" r:id="rId10"/>
    <p:sldId id="273" r:id="rId11"/>
    <p:sldId id="276" r:id="rId12"/>
    <p:sldId id="275" r:id="rId13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Sassoon Infant Md" panose="02000603050000020003" charset="0"/>
      <p:regular r:id="rId22"/>
    </p:embeddedFont>
    <p:embeddedFont>
      <p:font typeface="Sassoon Infant Rg" panose="02000503030000020003" pitchFamily="50" charset="0"/>
      <p:regular r:id="rId23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Sassoon Infant Rg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orient="horz" pos="3997">
          <p15:clr>
            <a:srgbClr val="A4A3A4"/>
          </p15:clr>
        </p15:guide>
        <p15:guide id="3" orient="horz" pos="323">
          <p15:clr>
            <a:srgbClr val="A4A3A4"/>
          </p15:clr>
        </p15:guide>
        <p15:guide id="4" orient="horz" pos="459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2880">
          <p15:clr>
            <a:srgbClr val="A4A3A4"/>
          </p15:clr>
        </p15:guide>
        <p15:guide id="7" pos="317">
          <p15:clr>
            <a:srgbClr val="A4A3A4"/>
          </p15:clr>
        </p15:guide>
        <p15:guide id="8" pos="5443">
          <p15:clr>
            <a:srgbClr val="A4A3A4"/>
          </p15:clr>
        </p15:guide>
        <p15:guide id="9" pos="476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000"/>
    <a:srgbClr val="FDFDFD"/>
    <a:srgbClr val="FFFFFF"/>
    <a:srgbClr val="23A7F9"/>
    <a:srgbClr val="21A6F9"/>
    <a:srgbClr val="ACDDFD"/>
    <a:srgbClr val="FEFBDA"/>
    <a:srgbClr val="FFFFE1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61" autoAdjust="0"/>
    <p:restoredTop sz="94660"/>
  </p:normalViewPr>
  <p:slideViewPr>
    <p:cSldViewPr snapToGrid="0">
      <p:cViewPr>
        <p:scale>
          <a:sx n="70" d="100"/>
          <a:sy n="70" d="100"/>
        </p:scale>
        <p:origin x="1620" y="120"/>
      </p:cViewPr>
      <p:guideLst>
        <p:guide orient="horz" pos="2183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67DDB2A-68EA-8343-87C7-EFF025A90CDE}" type="datetimeFigureOut">
              <a:rPr lang="en-GB"/>
              <a:pPr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6BF33EBA-3082-954C-AF97-DD2A03F91D8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0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3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A80D3-EF75-43B6-BFA1-C6529A1A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F34D5-2371-4FB0-9D0D-686F3DF39307}" type="datetimeFigureOut">
              <a:rPr lang="en-GB"/>
              <a:pPr>
                <a:defRPr/>
              </a:pPr>
              <a:t>25/06/2020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38B2-E0A3-4602-B690-15EBBF8E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DBD4D-BE4D-40DB-93D8-27D72AE1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108B-D40D-4A99-BD7E-7C6FF87851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7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6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3" r:id="rId2"/>
    <p:sldLayoutId id="214748373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6CBDA-E6C9-4AE3-8C70-23BB3F82B1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/>
              <a:t>Week 10 Maths 3 and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CB22CF-445B-40D5-9727-E51F07C4B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Subtracting fractions Lesson 3 and 4</a:t>
            </a:r>
          </a:p>
        </p:txBody>
      </p:sp>
    </p:spTree>
    <p:extLst>
      <p:ext uri="{BB962C8B-B14F-4D97-AF65-F5344CB8AC3E}">
        <p14:creationId xmlns:p14="http://schemas.microsoft.com/office/powerpoint/2010/main" val="151270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978914"/>
              </p:ext>
            </p:extLst>
          </p:nvPr>
        </p:nvGraphicFramePr>
        <p:xfrm>
          <a:off x="2630920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23630" y="5479719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7</a:t>
            </a:r>
          </a:p>
          <a:p>
            <a:pPr algn="ctr"/>
            <a:r>
              <a:rPr lang="en-US" sz="2800" dirty="0"/>
              <a:t>10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29571" y="5479719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/>
                <a:t>3</a:t>
              </a:r>
            </a:p>
            <a:p>
              <a:pPr algn="ctr"/>
              <a:r>
                <a:rPr lang="en-US" sz="2800" dirty="0"/>
                <a:t>10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74930" y="5479719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</a:p>
          <a:p>
            <a:pPr algn="ctr"/>
            <a:r>
              <a:rPr lang="en-US" sz="2800" dirty="0"/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6889" y="5772106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375738"/>
              </p:ext>
            </p:extLst>
          </p:nvPr>
        </p:nvGraphicFramePr>
        <p:xfrm>
          <a:off x="5088864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80138"/>
              </p:ext>
            </p:extLst>
          </p:nvPr>
        </p:nvGraphicFramePr>
        <p:xfrm>
          <a:off x="896786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29013"/>
              </p:ext>
            </p:extLst>
          </p:nvPr>
        </p:nvGraphicFramePr>
        <p:xfrm>
          <a:off x="5084384" y="4507352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66147"/>
              </p:ext>
            </p:extLst>
          </p:nvPr>
        </p:nvGraphicFramePr>
        <p:xfrm>
          <a:off x="896786" y="4507352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2161410" y="4897389"/>
            <a:ext cx="3384991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9020"/>
              </p:ext>
            </p:extLst>
          </p:nvPr>
        </p:nvGraphicFramePr>
        <p:xfrm>
          <a:off x="6828205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184379"/>
              </p:ext>
            </p:extLst>
          </p:nvPr>
        </p:nvGraphicFramePr>
        <p:xfrm>
          <a:off x="2618220" y="1341133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51884"/>
              </p:ext>
            </p:extLst>
          </p:nvPr>
        </p:nvGraphicFramePr>
        <p:xfrm>
          <a:off x="2618220" y="2127141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2730"/>
              </p:ext>
            </p:extLst>
          </p:nvPr>
        </p:nvGraphicFramePr>
        <p:xfrm>
          <a:off x="6828205" y="1341133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465325"/>
              </p:ext>
            </p:extLst>
          </p:nvPr>
        </p:nvGraphicFramePr>
        <p:xfrm>
          <a:off x="6828205" y="2127448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3285605" y="2462684"/>
            <a:ext cx="4077369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85605" y="1693188"/>
            <a:ext cx="4102101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21298" y="5644613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00303" y="5479719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</a:p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476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12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11</a:t>
            </a:r>
          </a:p>
          <a:p>
            <a:pPr algn="ctr"/>
            <a:r>
              <a:rPr lang="en-US" sz="2800" dirty="0"/>
              <a:t>12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77196" y="5424970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/>
                <a:t>7</a:t>
              </a:r>
            </a:p>
            <a:p>
              <a:pPr algn="ctr"/>
              <a:r>
                <a:rPr lang="en-US" sz="2800" dirty="0"/>
                <a:t>12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225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</a:p>
          <a:p>
            <a:pPr algn="ctr"/>
            <a:r>
              <a:rPr lang="en-US" sz="2800" dirty="0"/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451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68923" y="5589864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47928" y="5424970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</a:t>
            </a:r>
          </a:p>
          <a:p>
            <a:r>
              <a:rPr lang="en-US" sz="2800" dirty="0"/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04" y="1593673"/>
            <a:ext cx="3090745" cy="30907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603" y="1610660"/>
            <a:ext cx="3075822" cy="30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12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11</a:t>
            </a:r>
          </a:p>
          <a:p>
            <a:pPr algn="ctr"/>
            <a:r>
              <a:rPr lang="en-US" sz="2800" dirty="0"/>
              <a:t>12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77196" y="5424970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/>
                <a:t>7</a:t>
              </a:r>
            </a:p>
            <a:p>
              <a:pPr algn="ctr"/>
              <a:r>
                <a:rPr lang="en-US" sz="2800" dirty="0"/>
                <a:t>12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92255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</a:p>
          <a:p>
            <a:pPr algn="ctr"/>
            <a:r>
              <a:rPr lang="en-US" sz="2800" dirty="0"/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451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68923" y="5589864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47928" y="5424970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</a:t>
            </a:r>
          </a:p>
          <a:p>
            <a:r>
              <a:rPr lang="en-US" sz="2800" dirty="0"/>
              <a:t>3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87" y="1939365"/>
            <a:ext cx="3020883" cy="30208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89" y="1854061"/>
            <a:ext cx="3090745" cy="30907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51" y="1934049"/>
            <a:ext cx="3034619" cy="30346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88" y="1871048"/>
            <a:ext cx="3075822" cy="307582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3161793" y="4097289"/>
            <a:ext cx="3384991" cy="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36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2297" y="1303868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800" dirty="0">
                <a:latin typeface="Sassoon Infant Md" panose="02000603050000020003" pitchFamily="50" charset="0"/>
              </a:rPr>
              <a:t>Subtracting fractions with the same denominator is really simple!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8" y="438150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sp>
        <p:nvSpPr>
          <p:cNvPr id="9" name="write down calc"/>
          <p:cNvSpPr txBox="1">
            <a:spLocks/>
          </p:cNvSpPr>
          <p:nvPr/>
        </p:nvSpPr>
        <p:spPr>
          <a:xfrm>
            <a:off x="622297" y="1794901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Write down your calculation.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88997" y="4250066"/>
            <a:ext cx="3930657" cy="1444624"/>
            <a:chOff x="736597" y="2380194"/>
            <a:chExt cx="3930657" cy="1444624"/>
          </a:xfrm>
        </p:grpSpPr>
        <p:grpSp>
          <p:nvGrpSpPr>
            <p:cNvPr id="16" name="fraction"/>
            <p:cNvGrpSpPr/>
            <p:nvPr/>
          </p:nvGrpSpPr>
          <p:grpSpPr>
            <a:xfrm>
              <a:off x="736597" y="2380194"/>
              <a:ext cx="2701930" cy="1444624"/>
              <a:chOff x="736597" y="2380194"/>
              <a:chExt cx="2701930" cy="1444624"/>
            </a:xfrm>
          </p:grpSpPr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736597" y="2508252"/>
                <a:ext cx="1473203" cy="338666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>
                    <a:latin typeface="Sassoon Infant Md" panose="02000603050000020003" pitchFamily="50" charset="0"/>
                  </a:rPr>
                  <a:t>Numerator:</a:t>
                </a:r>
              </a:p>
            </p:txBody>
          </p:sp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736597" y="3448052"/>
                <a:ext cx="1651003" cy="338666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>
                    <a:latin typeface="Sassoon Infant Md" panose="02000603050000020003" pitchFamily="50" charset="0"/>
                  </a:rPr>
                  <a:t>Denominator:</a:t>
                </a:r>
              </a:p>
            </p:txBody>
          </p:sp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921000" y="2380194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>
                    <a:latin typeface="Sassoon Infant Md" panose="02000603050000020003" pitchFamily="50" charset="0"/>
                  </a:rPr>
                  <a:t>5</a:t>
                </a:r>
              </a:p>
            </p:txBody>
          </p:sp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921000" y="3230036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>
                    <a:latin typeface="Sassoon Infant Md" panose="02000603050000020003" pitchFamily="50" charset="0"/>
                  </a:rPr>
                  <a:t>6</a:t>
                </a:r>
              </a:p>
            </p:txBody>
          </p:sp>
          <p:cxnSp>
            <p:nvCxnSpPr>
              <p:cNvPr id="3" name="Straight Connector 2"/>
              <p:cNvCxnSpPr/>
              <p:nvPr/>
            </p:nvCxnSpPr>
            <p:spPr>
              <a:xfrm>
                <a:off x="2819400" y="3111500"/>
                <a:ext cx="61912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149727" y="2380194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3</a:t>
              </a: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149727" y="3230036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6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4048127" y="3111500"/>
              <a:ext cx="6191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568700" y="3111500"/>
              <a:ext cx="3095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= 2/6"/>
          <p:cNvGrpSpPr/>
          <p:nvPr/>
        </p:nvGrpSpPr>
        <p:grpSpPr>
          <a:xfrm>
            <a:off x="5102227" y="4595081"/>
            <a:ext cx="1241427" cy="1099609"/>
            <a:chOff x="4949827" y="5023909"/>
            <a:chExt cx="1241427" cy="1099609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5673727" y="5528736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6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5572127" y="5410200"/>
              <a:ext cx="619127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4949827" y="5023909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=</a:t>
              </a:r>
            </a:p>
          </p:txBody>
        </p:sp>
      </p:grpSp>
      <p:sp>
        <p:nvSpPr>
          <p:cNvPr id="33" name="write down calc"/>
          <p:cNvSpPr txBox="1">
            <a:spLocks/>
          </p:cNvSpPr>
          <p:nvPr/>
        </p:nvSpPr>
        <p:spPr>
          <a:xfrm>
            <a:off x="622297" y="2285934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Your answer will have the same denominator.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826127" y="4250066"/>
            <a:ext cx="428627" cy="594782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800" dirty="0">
                <a:latin typeface="Sassoon Infant Md" panose="02000603050000020003" pitchFamily="50" charset="0"/>
              </a:rPr>
              <a:t>2</a:t>
            </a:r>
          </a:p>
        </p:txBody>
      </p:sp>
      <p:sp>
        <p:nvSpPr>
          <p:cNvPr id="36" name="write down calc"/>
          <p:cNvSpPr txBox="1">
            <a:spLocks/>
          </p:cNvSpPr>
          <p:nvPr/>
        </p:nvSpPr>
        <p:spPr>
          <a:xfrm>
            <a:off x="622297" y="2776967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Find the difference between the numerators – you have you answer!</a:t>
            </a:r>
          </a:p>
        </p:txBody>
      </p:sp>
      <p:sp>
        <p:nvSpPr>
          <p:cNvPr id="37" name="write down calc"/>
          <p:cNvSpPr txBox="1">
            <a:spLocks/>
          </p:cNvSpPr>
          <p:nvPr/>
        </p:nvSpPr>
        <p:spPr>
          <a:xfrm>
            <a:off x="622296" y="3268000"/>
            <a:ext cx="8220075" cy="338666"/>
          </a:xfrm>
          <a:prstGeom prst="roundRect">
            <a:avLst>
              <a:gd name="adj" fmla="val 2583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Sassoon Infant Md" panose="02000603050000020003" pitchFamily="50" charset="0"/>
              </a:rPr>
              <a:t>If you can, simplify the new fraction to its lowest form.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6511927" y="4250066"/>
            <a:ext cx="1241427" cy="1444624"/>
            <a:chOff x="6359527" y="4678894"/>
            <a:chExt cx="1241427" cy="1444624"/>
          </a:xfrm>
        </p:grpSpPr>
        <p:grpSp>
          <p:nvGrpSpPr>
            <p:cNvPr id="38" name="= 2/6"/>
            <p:cNvGrpSpPr/>
            <p:nvPr/>
          </p:nvGrpSpPr>
          <p:grpSpPr>
            <a:xfrm>
              <a:off x="6359527" y="5023909"/>
              <a:ext cx="1241427" cy="1099609"/>
              <a:chOff x="4949827" y="5023909"/>
              <a:chExt cx="1241427" cy="1099609"/>
            </a:xfrm>
          </p:grpSpPr>
          <p:sp>
            <p:nvSpPr>
              <p:cNvPr id="39" name="Content Placeholder 2"/>
              <p:cNvSpPr txBox="1">
                <a:spLocks/>
              </p:cNvSpPr>
              <p:nvPr/>
            </p:nvSpPr>
            <p:spPr>
              <a:xfrm>
                <a:off x="5673727" y="5528736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>
                    <a:latin typeface="Sassoon Infant Md" panose="02000603050000020003" pitchFamily="50" charset="0"/>
                  </a:rPr>
                  <a:t>3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5572127" y="5410200"/>
                <a:ext cx="619127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Content Placeholder 2"/>
              <p:cNvSpPr txBox="1">
                <a:spLocks/>
              </p:cNvSpPr>
              <p:nvPr/>
            </p:nvSpPr>
            <p:spPr>
              <a:xfrm>
                <a:off x="4949827" y="5023909"/>
                <a:ext cx="428627" cy="594782"/>
              </a:xfrm>
              <a:prstGeom prst="roundRect">
                <a:avLst>
                  <a:gd name="adj" fmla="val 2583"/>
                </a:avLst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GB" sz="4800" dirty="0">
                    <a:latin typeface="Sassoon Infant Md" panose="02000603050000020003" pitchFamily="50" charset="0"/>
                  </a:rPr>
                  <a:t>=</a:t>
                </a:r>
              </a:p>
            </p:txBody>
          </p:sp>
        </p:grp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7083427" y="4678894"/>
              <a:ext cx="428627" cy="594782"/>
            </a:xfrm>
            <a:prstGeom prst="roundRect">
              <a:avLst>
                <a:gd name="adj" fmla="val 2583"/>
              </a:avLst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4800" dirty="0">
                  <a:latin typeface="Sassoon Infant Md" panose="02000603050000020003" pitchFamily="50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58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4508582" y="1668549"/>
            <a:ext cx="2347834" cy="1476824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2160005" y="1668549"/>
            <a:ext cx="2347834" cy="147682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164743" y="3139458"/>
            <a:ext cx="2347834" cy="147682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08582" y="3138619"/>
            <a:ext cx="2347834" cy="1476824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1111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507839" y="1662209"/>
            <a:ext cx="2347834" cy="1476824"/>
          </a:xfrm>
          <a:prstGeom prst="rect">
            <a:avLst/>
          </a:prstGeom>
          <a:solidFill>
            <a:schemeClr val="accent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602992" y="4892161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3</a:t>
            </a:r>
          </a:p>
          <a:p>
            <a:r>
              <a:rPr lang="en-US" sz="3600" dirty="0"/>
              <a:t>4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164110" y="4911647"/>
            <a:ext cx="1568551" cy="1200329"/>
            <a:chOff x="3189510" y="5336051"/>
            <a:chExt cx="1568551" cy="1200329"/>
          </a:xfrm>
        </p:grpSpPr>
        <p:grpSp>
          <p:nvGrpSpPr>
            <p:cNvPr id="62" name="Group 61"/>
            <p:cNvGrpSpPr/>
            <p:nvPr/>
          </p:nvGrpSpPr>
          <p:grpSpPr>
            <a:xfrm>
              <a:off x="3189510" y="5336051"/>
              <a:ext cx="1018561" cy="1200329"/>
              <a:chOff x="3189510" y="5336051"/>
              <a:chExt cx="1018561" cy="1200329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770131" y="5336051"/>
                <a:ext cx="4379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u="sng" dirty="0"/>
                  <a:t>1</a:t>
                </a:r>
              </a:p>
              <a:p>
                <a:r>
                  <a:rPr lang="en-US" sz="3600" dirty="0"/>
                  <a:t>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189510" y="5611929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- 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405079" y="5631416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19366" y="4857291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2</a:t>
            </a:r>
          </a:p>
          <a:p>
            <a:r>
              <a:rPr lang="en-US" sz="3600" dirty="0"/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65716" y="5196961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46338" y="4891545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1</a:t>
            </a:r>
          </a:p>
          <a:p>
            <a:r>
              <a:rPr lang="en-US" sz="3600" dirty="0"/>
              <a:t>2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38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81511 -0.081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7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6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2602992" y="4935672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3</a:t>
            </a:r>
          </a:p>
          <a:p>
            <a:r>
              <a:rPr lang="en-US" sz="3600" dirty="0"/>
              <a:t>4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164110" y="4955158"/>
            <a:ext cx="1568551" cy="1200329"/>
            <a:chOff x="3189510" y="5336051"/>
            <a:chExt cx="1568551" cy="1200329"/>
          </a:xfrm>
        </p:grpSpPr>
        <p:grpSp>
          <p:nvGrpSpPr>
            <p:cNvPr id="62" name="Group 61"/>
            <p:cNvGrpSpPr/>
            <p:nvPr/>
          </p:nvGrpSpPr>
          <p:grpSpPr>
            <a:xfrm>
              <a:off x="3189510" y="5336051"/>
              <a:ext cx="1018561" cy="1200329"/>
              <a:chOff x="3189510" y="5336051"/>
              <a:chExt cx="1018561" cy="1200329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3770131" y="5336051"/>
                <a:ext cx="43794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u="sng" dirty="0"/>
                  <a:t>1</a:t>
                </a:r>
              </a:p>
              <a:p>
                <a:r>
                  <a:rPr lang="en-US" sz="3600" dirty="0"/>
                  <a:t>4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3189510" y="5611929"/>
                <a:ext cx="348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- </a:t>
                </a: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405079" y="5631416"/>
              <a:ext cx="352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</a:t>
              </a: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019366" y="4900802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2</a:t>
            </a:r>
          </a:p>
          <a:p>
            <a:r>
              <a:rPr lang="en-US" sz="3600" dirty="0"/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65716" y="5240472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146338" y="4935056"/>
            <a:ext cx="437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/>
              <a:t>1</a:t>
            </a:r>
          </a:p>
          <a:p>
            <a:r>
              <a:rPr lang="en-US" sz="3600" dirty="0"/>
              <a:t>2</a:t>
            </a: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817246"/>
              </p:ext>
            </p:extLst>
          </p:nvPr>
        </p:nvGraphicFramePr>
        <p:xfrm>
          <a:off x="2630920" y="1339414"/>
          <a:ext cx="1722161" cy="31710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64260"/>
              </p:ext>
            </p:extLst>
          </p:nvPr>
        </p:nvGraphicFramePr>
        <p:xfrm>
          <a:off x="5088864" y="1339414"/>
          <a:ext cx="1739341" cy="317109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90663"/>
              </p:ext>
            </p:extLst>
          </p:nvPr>
        </p:nvGraphicFramePr>
        <p:xfrm>
          <a:off x="5088864" y="2916025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flipV="1">
            <a:off x="3895544" y="3350173"/>
            <a:ext cx="1650857" cy="727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00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43687"/>
              </p:ext>
            </p:extLst>
          </p:nvPr>
        </p:nvGraphicFramePr>
        <p:xfrm>
          <a:off x="3697564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4</a:t>
            </a:r>
          </a:p>
          <a:p>
            <a:r>
              <a:rPr lang="en-US" sz="2800" dirty="0"/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19" name="TextBox 18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3</a:t>
              </a:r>
            </a:p>
            <a:p>
              <a:r>
                <a:rPr lang="en-US" sz="2800" dirty="0"/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056582"/>
              </p:ext>
            </p:extLst>
          </p:nvPr>
        </p:nvGraphicFramePr>
        <p:xfrm>
          <a:off x="3697564" y="2137886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95309"/>
              </p:ext>
            </p:extLst>
          </p:nvPr>
        </p:nvGraphicFramePr>
        <p:xfrm>
          <a:off x="3697564" y="2914654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72147"/>
              </p:ext>
            </p:extLst>
          </p:nvPr>
        </p:nvGraphicFramePr>
        <p:xfrm>
          <a:off x="3697564" y="3704820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7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69948 -0.27986 " pathEditMode="relative" rAng="0" ptsTypes="AA">
                                      <p:cBhvr>
                                        <p:cTn id="10" dur="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65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68385 -0.1479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84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8401 -0.03194 " pathEditMode="relative" rAng="0" ptsTypes="AA">
                                      <p:cBhvr>
                                        <p:cTn id="16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97" y="-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36122"/>
              </p:ext>
            </p:extLst>
          </p:nvPr>
        </p:nvGraphicFramePr>
        <p:xfrm>
          <a:off x="2630920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4</a:t>
            </a:r>
          </a:p>
          <a:p>
            <a:r>
              <a:rPr lang="en-US" sz="2800" dirty="0"/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19" name="TextBox 18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3</a:t>
              </a:r>
            </a:p>
            <a:p>
              <a:r>
                <a:rPr lang="en-US" sz="2800" dirty="0"/>
                <a:t>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1</a:t>
            </a:r>
          </a:p>
          <a:p>
            <a:r>
              <a:rPr lang="en-US" sz="2800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28423"/>
              </p:ext>
            </p:extLst>
          </p:nvPr>
        </p:nvGraphicFramePr>
        <p:xfrm>
          <a:off x="5088864" y="1339414"/>
          <a:ext cx="173934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26262"/>
              </p:ext>
            </p:extLst>
          </p:nvPr>
        </p:nvGraphicFramePr>
        <p:xfrm>
          <a:off x="5088864" y="2117807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78502"/>
              </p:ext>
            </p:extLst>
          </p:nvPr>
        </p:nvGraphicFramePr>
        <p:xfrm>
          <a:off x="2629050" y="2127332"/>
          <a:ext cx="1724032" cy="8087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8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506020"/>
              </p:ext>
            </p:extLst>
          </p:nvPr>
        </p:nvGraphicFramePr>
        <p:xfrm>
          <a:off x="5088864" y="3713267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70994"/>
              </p:ext>
            </p:extLst>
          </p:nvPr>
        </p:nvGraphicFramePr>
        <p:xfrm>
          <a:off x="5088864" y="2916025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58051"/>
              </p:ext>
            </p:extLst>
          </p:nvPr>
        </p:nvGraphicFramePr>
        <p:xfrm>
          <a:off x="2629050" y="2933425"/>
          <a:ext cx="1724032" cy="8087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8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V="1">
            <a:off x="3895544" y="2536525"/>
            <a:ext cx="1650857" cy="727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207"/>
              </p:ext>
            </p:extLst>
          </p:nvPr>
        </p:nvGraphicFramePr>
        <p:xfrm>
          <a:off x="2629050" y="3726193"/>
          <a:ext cx="1724032" cy="80876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4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87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V="1">
            <a:off x="3895544" y="3350173"/>
            <a:ext cx="1650857" cy="727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95544" y="4130577"/>
            <a:ext cx="1650857" cy="727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75" y="1776259"/>
            <a:ext cx="3291718" cy="329171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75" y="1776259"/>
            <a:ext cx="3291718" cy="329171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75" y="1776259"/>
            <a:ext cx="3291718" cy="32917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5</a:t>
            </a:r>
          </a:p>
          <a:p>
            <a:r>
              <a:rPr lang="en-US" sz="2800" dirty="0"/>
              <a:t>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45" name="TextBox 44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3</a:t>
              </a:r>
            </a:p>
            <a:p>
              <a:r>
                <a:rPr lang="en-US" sz="2800" dirty="0"/>
                <a:t>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</a:p>
          <a:p>
            <a:r>
              <a:rPr lang="en-US" sz="2800" dirty="0"/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441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3" y="1618158"/>
            <a:ext cx="3291718" cy="329171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2856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5</a:t>
            </a:r>
          </a:p>
          <a:p>
            <a:r>
              <a:rPr lang="en-US" sz="2800" dirty="0"/>
              <a:t>8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1546" y="5424970"/>
            <a:ext cx="804213" cy="954107"/>
            <a:chOff x="4091546" y="5424970"/>
            <a:chExt cx="804213" cy="954107"/>
          </a:xfrm>
        </p:grpSpPr>
        <p:sp>
          <p:nvSpPr>
            <p:cNvPr id="45" name="TextBox 44"/>
            <p:cNvSpPr txBox="1"/>
            <p:nvPr/>
          </p:nvSpPr>
          <p:spPr>
            <a:xfrm>
              <a:off x="4513923" y="5424970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3</a:t>
              </a:r>
            </a:p>
            <a:p>
              <a:r>
                <a:rPr lang="en-US" sz="2800" dirty="0"/>
                <a:t>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436905" y="5424970"/>
            <a:ext cx="3843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</a:p>
          <a:p>
            <a:r>
              <a:rPr lang="en-US" sz="2800" dirty="0"/>
              <a:t>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64" y="1803948"/>
            <a:ext cx="3291718" cy="329171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0888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864" y="1803948"/>
            <a:ext cx="3291718" cy="32917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01">
            <a:off x="5148043" y="2805725"/>
            <a:ext cx="1197792" cy="1642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0086" y="2042177"/>
            <a:ext cx="1197792" cy="16421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58" y="3449807"/>
            <a:ext cx="1197792" cy="16421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60" y="3242340"/>
            <a:ext cx="1197792" cy="1642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01">
            <a:off x="946595" y="2590638"/>
            <a:ext cx="1197792" cy="16421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8639" y="1859504"/>
            <a:ext cx="1197792" cy="164213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1868389" y="2922475"/>
            <a:ext cx="3603161" cy="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387515" y="3777126"/>
            <a:ext cx="437622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073504" y="4428268"/>
            <a:ext cx="437622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09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/>
        </p:nvSpPr>
        <p:spPr>
          <a:xfrm>
            <a:off x="457198" y="562646"/>
            <a:ext cx="8220075" cy="120438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>
                <a:latin typeface="Sassoon Infant Md" charset="0"/>
              </a:rPr>
              <a:t>Subtracting Fractions</a:t>
            </a:r>
            <a:endParaRPr lang="en-GB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35475"/>
              </p:ext>
            </p:extLst>
          </p:nvPr>
        </p:nvGraphicFramePr>
        <p:xfrm>
          <a:off x="4575824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3950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7</a:t>
            </a:r>
          </a:p>
          <a:p>
            <a:pPr algn="ctr"/>
            <a:r>
              <a:rPr lang="en-US" sz="2800" dirty="0"/>
              <a:t>10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545446" y="5424970"/>
            <a:ext cx="1001382" cy="954107"/>
            <a:chOff x="4091546" y="5424970"/>
            <a:chExt cx="1001382" cy="954107"/>
          </a:xfrm>
        </p:grpSpPr>
        <p:sp>
          <p:nvSpPr>
            <p:cNvPr id="21" name="TextBox 20"/>
            <p:cNvSpPr txBox="1"/>
            <p:nvPr/>
          </p:nvSpPr>
          <p:spPr>
            <a:xfrm>
              <a:off x="4513923" y="5424970"/>
              <a:ext cx="57900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u="sng" dirty="0"/>
                <a:t>3</a:t>
              </a:r>
            </a:p>
            <a:p>
              <a:pPr algn="ctr"/>
              <a:r>
                <a:rPr lang="en-US" sz="2800" dirty="0"/>
                <a:t>10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91546" y="5717357"/>
              <a:ext cx="261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90805" y="5424970"/>
            <a:ext cx="579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/>
              <a:t>4</a:t>
            </a:r>
          </a:p>
          <a:p>
            <a:pPr algn="ctr"/>
            <a:r>
              <a:rPr lang="en-US" sz="2800" dirty="0"/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2764" y="5717357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592600"/>
              </p:ext>
            </p:extLst>
          </p:nvPr>
        </p:nvGraphicFramePr>
        <p:xfrm>
          <a:off x="2841690" y="1339414"/>
          <a:ext cx="1722161" cy="396387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2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835246"/>
              </p:ext>
            </p:extLst>
          </p:nvPr>
        </p:nvGraphicFramePr>
        <p:xfrm>
          <a:off x="2832165" y="4507127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07872"/>
              </p:ext>
            </p:extLst>
          </p:nvPr>
        </p:nvGraphicFramePr>
        <p:xfrm>
          <a:off x="4563124" y="1341133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188759"/>
              </p:ext>
            </p:extLst>
          </p:nvPr>
        </p:nvGraphicFramePr>
        <p:xfrm>
          <a:off x="4563124" y="2127141"/>
          <a:ext cx="1739341" cy="7927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3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7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437173" y="5589864"/>
            <a:ext cx="58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6178" y="5424970"/>
            <a:ext cx="3818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2</a:t>
            </a:r>
          </a:p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90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61562 -0.11829 " pathEditMode="relative" rAng="0" ptsTypes="AA">
                                      <p:cBhvr>
                                        <p:cTn id="11" dur="1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0.61562 -0.23287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-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80382 -0.5801 " pathEditMode="relative" rAng="0" ptsTypes="AA">
                                      <p:cBhvr>
                                        <p:cTn id="17" dur="1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91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Resource Creation Pro Forma.potx</Template>
  <TotalTime>1449</TotalTime>
  <Words>195</Words>
  <Application>Microsoft Office PowerPoint</Application>
  <PresentationFormat>On-screen Show (4:3)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 Light</vt:lpstr>
      <vt:lpstr>MS PGothic</vt:lpstr>
      <vt:lpstr>Sassoon Infant Rg</vt:lpstr>
      <vt:lpstr>Sassoon Infant Md</vt:lpstr>
      <vt:lpstr>Calibri</vt:lpstr>
      <vt:lpstr>Arial</vt:lpstr>
      <vt:lpstr>Custom Design</vt:lpstr>
      <vt:lpstr>Week 10 Maths 3 and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Hannah Joiner</cp:lastModifiedBy>
  <cp:revision>201</cp:revision>
  <dcterms:created xsi:type="dcterms:W3CDTF">2014-10-01T16:09:27Z</dcterms:created>
  <dcterms:modified xsi:type="dcterms:W3CDTF">2020-06-25T09:16:18Z</dcterms:modified>
</cp:coreProperties>
</file>