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5" r:id="rId8"/>
    <p:sldId id="279" r:id="rId9"/>
    <p:sldId id="274" r:id="rId10"/>
    <p:sldId id="276" r:id="rId11"/>
    <p:sldId id="277" r:id="rId12"/>
    <p:sldId id="278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C68B-657B-41B9-B78D-E2F983B57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A476D-FC55-4133-A10E-032C6BEA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F4595-CDCF-4AEA-B7B7-39B293AA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422B6-83D7-432B-A6EC-C49AFCF9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1F3FB-C09F-4071-8B2C-B5522BD3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60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7DB9-3D4C-41DD-BE35-840B43D5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3F033-40CE-4E99-9A6C-BF2713519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70D6A-9BB4-433F-8863-527CFB82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F0AD3-1A54-4EF9-B6F4-9296ED65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4F50F-8A9B-4BB4-B2AB-A63BB719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7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E4CF1-8487-4067-BF87-BF513F858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E7327-AAFB-4823-970F-B70D388EA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6C3A5-BC4A-429C-9D00-AD925835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8BBF-D18E-4DBB-A1FB-E4BE835D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61D46-FE0C-4BD1-A1C1-D9E955F4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4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031A-37F4-4B5D-9B22-1332E70B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16A40-35F4-4EFF-9500-3AA562CE7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E74A-D3FC-448B-8462-23DE21C8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1B11-D26A-4FDC-8F25-0EDB8862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D09C3-FDFD-447E-B334-A93F3056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04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248E-5A35-45F2-8D82-629E6ADA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F88D7-CD83-4C59-AB72-C7CE5AF19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33445-D083-46D6-BFC2-D43707AD6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159EC-1064-4EB6-9C6A-7E624C0C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B1C0C-A5ED-4944-B59F-A4ADC1A3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6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3E7D-11DB-4C04-9ABA-E263C9A3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659E0-6CA3-4549-AA07-A607B3A5A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C1284-2FC6-4D21-B813-B6940FF8E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65C35-FDA2-429C-927C-B57BA64E3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47AA7-9015-49E2-A92C-7AEAD01C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A10D-14E1-45B4-8FEA-906F6C2D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7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6F1E-0580-469E-9BA4-EAA7A6D5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E9783-AB74-4E5C-998F-26EB6E98B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59A01-7744-4C83-8E11-8D33C90C3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FE15E-D051-4E57-A276-E2D6B221F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97C01-0F68-434F-941C-F27315AE0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D54F0-5C77-4F18-8F43-24B2D0D0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44AA87-6088-475F-A03D-D368E4D0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12FFE0-5B8E-46DA-87EF-AA77E6AF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5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A0C5-9D86-4BAA-93A7-7FCE4367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DD78B-4900-448E-837E-D6E30D13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52F9A-7E3B-4E29-B1F2-34F1B780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7BF44-4468-4CA0-AF9A-517FB8A8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0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43A30-3927-492D-AB82-207C62B8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EB914-B061-4837-97D5-03CFB398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77229-1248-41A4-AAE0-2E9CD877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1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F219-7B6F-4504-BE4A-A2D06CE9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2224D-FA81-493B-A244-805AA8FDC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EF923-A51F-463A-847E-F903737A3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827E5-6935-4522-BE13-3FC98B04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7B8B0-F5C8-41A6-B0D7-3FA4F53D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213CD-7D12-466A-B0CE-507C5387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6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C1D4-2EEF-47EA-B251-4367CC0D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DA15E-5523-46EF-841B-FCF7B4CFF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B5B56-924A-4E09-833C-BAFE0AF04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C9303-739E-41BC-BF3B-2220FF41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81BD5-CF11-436D-953F-6F925CB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30E81-3B4E-4294-A30F-38AB8DD8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26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C8B22-5FE2-462D-A7A9-601D7D25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91061-13CC-47D5-A14E-5D06F20E5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06DD0-B930-46C7-A630-B27B29832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54B33-E20C-49BF-8FCE-13C815662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7BC7C-D399-45E0-B16A-9D319CDD2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9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f2BHuSbt_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f2BHuSbt_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3729-8AB9-44A0-818E-DEBD44B49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 Week 3 Lesson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A6C07-51A8-45A9-AF4F-31E1364111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Telling the time on a 24 hour clock Pt 1</a:t>
            </a:r>
          </a:p>
        </p:txBody>
      </p:sp>
    </p:spTree>
    <p:extLst>
      <p:ext uri="{BB962C8B-B14F-4D97-AF65-F5344CB8AC3E}">
        <p14:creationId xmlns:p14="http://schemas.microsoft.com/office/powerpoint/2010/main" val="257074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B36-63B4-4E3E-B535-5C3A3473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 train arrives at 8:15. Does her watch display the correct time?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D86D1-C702-4CB9-AE73-0DB107797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15" y="1690688"/>
            <a:ext cx="8285955" cy="4959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021649-73FB-4A48-B994-F9673C8AE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070" y="2458053"/>
            <a:ext cx="3876190" cy="3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0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F7B7-B54F-410F-9730-2399D66C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look more closely at the two times.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C8FE1-A349-421C-BB28-20E43F548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05" y="1914714"/>
            <a:ext cx="3876190" cy="302857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B26E66-9DAF-401A-9822-622C777D7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635306"/>
              </p:ext>
            </p:extLst>
          </p:nvPr>
        </p:nvGraphicFramePr>
        <p:xfrm>
          <a:off x="347869" y="5608955"/>
          <a:ext cx="6291470" cy="1280160"/>
        </p:xfrm>
        <a:graphic>
          <a:graphicData uri="http://schemas.openxmlformats.org/drawingml/2006/table">
            <a:tbl>
              <a:tblPr/>
              <a:tblGrid>
                <a:gridCol w="6291470">
                  <a:extLst>
                    <a:ext uri="{9D8B030D-6E8A-4147-A177-3AD203B41FA5}">
                      <a16:colId xmlns:a16="http://schemas.microsoft.com/office/drawing/2014/main" val="3391194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Poppy's watch shows 8 o'clock at night.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2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We write it as 8:00pm. The watch displays </a:t>
                      </a:r>
                      <a:r>
                        <a:rPr lang="en-GB" sz="26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p.m</a:t>
                      </a:r>
                      <a:r>
                        <a:rPr lang="en-GB" sz="2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because it is </a:t>
                      </a:r>
                      <a:r>
                        <a:rPr lang="en-GB" sz="2600" b="1" u="sng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after noon.</a:t>
                      </a:r>
                      <a:endParaRPr lang="en-GB" b="1" u="sng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93169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9C2D22-E88F-4438-9428-F685F0298CDE}"/>
              </a:ext>
            </a:extLst>
          </p:cNvPr>
          <p:cNvCxnSpPr/>
          <p:nvPr/>
        </p:nvCxnSpPr>
        <p:spPr>
          <a:xfrm flipV="1">
            <a:off x="1749287" y="3578087"/>
            <a:ext cx="3472070" cy="190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BD6DC-8C2F-4C2B-8256-32E394B2F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67483"/>
              </p:ext>
            </p:extLst>
          </p:nvPr>
        </p:nvGraphicFramePr>
        <p:xfrm>
          <a:off x="8514522" y="2239617"/>
          <a:ext cx="3472070" cy="2072640"/>
        </p:xfrm>
        <a:graphic>
          <a:graphicData uri="http://schemas.openxmlformats.org/drawingml/2006/table">
            <a:tbl>
              <a:tblPr/>
              <a:tblGrid>
                <a:gridCol w="3472070">
                  <a:extLst>
                    <a:ext uri="{9D8B030D-6E8A-4147-A177-3AD203B41FA5}">
                      <a16:colId xmlns:a16="http://schemas.microsoft.com/office/drawing/2014/main" val="658210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2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The clock at the train station shows it is 13 minutes past 8. We write it as 8:13pm.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2111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CF9CFA-9A42-47BE-84F9-557057870604}"/>
              </a:ext>
            </a:extLst>
          </p:cNvPr>
          <p:cNvCxnSpPr/>
          <p:nvPr/>
        </p:nvCxnSpPr>
        <p:spPr>
          <a:xfrm flipV="1">
            <a:off x="7818783" y="2239617"/>
            <a:ext cx="1444487" cy="711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5530E87-41E4-4E53-9CE2-C843E5BEB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684" y="4532243"/>
            <a:ext cx="3592908" cy="21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6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20FD-5FD3-42F0-90C2-8EFB2C09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Tom plays football at 5 o clock In the evening. We can write it like this…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88362-B0F1-4397-B5BA-450F3C0CA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14" y="1915487"/>
            <a:ext cx="5714286" cy="2152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5B4847-9302-464E-81AA-CC0A7A6C6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517" y="1027906"/>
            <a:ext cx="5298483" cy="3838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26D5E-D73C-4142-909B-91D24AB79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87" y="4409952"/>
            <a:ext cx="3124384" cy="208292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7CD97B-6A8D-47D9-BDF2-59FBE3A05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211840"/>
              </p:ext>
            </p:extLst>
          </p:nvPr>
        </p:nvGraphicFramePr>
        <p:xfrm>
          <a:off x="3349024" y="4450720"/>
          <a:ext cx="4933585" cy="1280160"/>
        </p:xfrm>
        <a:graphic>
          <a:graphicData uri="http://schemas.openxmlformats.org/drawingml/2006/table">
            <a:tbl>
              <a:tblPr/>
              <a:tblGrid>
                <a:gridCol w="4933585">
                  <a:extLst>
                    <a:ext uri="{9D8B030D-6E8A-4147-A177-3AD203B41FA5}">
                      <a16:colId xmlns:a16="http://schemas.microsoft.com/office/drawing/2014/main" val="3391194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Tom’s Mom texted Tom and said “Your football training starts at 5pm. Don’t be late!”</a:t>
                      </a:r>
                      <a:endParaRPr lang="en-GB" b="1" u="sng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9316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2BBEE2D-3F33-47B4-AB28-E29D99EEC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73356"/>
              </p:ext>
            </p:extLst>
          </p:nvPr>
        </p:nvGraphicFramePr>
        <p:xfrm>
          <a:off x="3276971" y="5991807"/>
          <a:ext cx="8779565" cy="883920"/>
        </p:xfrm>
        <a:graphic>
          <a:graphicData uri="http://schemas.openxmlformats.org/drawingml/2006/table">
            <a:tbl>
              <a:tblPr/>
              <a:tblGrid>
                <a:gridCol w="8779565">
                  <a:extLst>
                    <a:ext uri="{9D8B030D-6E8A-4147-A177-3AD203B41FA5}">
                      <a16:colId xmlns:a16="http://schemas.microsoft.com/office/drawing/2014/main" val="3391194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She has said pm because it is in the evening. 5am in the morning Tom would be asleep!</a:t>
                      </a:r>
                      <a:endParaRPr lang="en-GB" b="1" u="sng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931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4FCF-87B4-4E93-BD35-2C629734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 goes to his tutor every Tuesday at quarter past 7.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2EAF0-D484-4D8B-B96C-3E222A67B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72733"/>
            <a:ext cx="5009322" cy="51103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6A46033-F466-49D9-AA4A-EB85C4EAD87A}"/>
              </a:ext>
            </a:extLst>
          </p:cNvPr>
          <p:cNvSpPr txBox="1">
            <a:spLocks/>
          </p:cNvSpPr>
          <p:nvPr/>
        </p:nvSpPr>
        <p:spPr>
          <a:xfrm>
            <a:off x="5314122" y="2439091"/>
            <a:ext cx="4621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His Mom writes this in her diary at 7:15</a:t>
            </a:r>
            <a:r>
              <a:rPr lang="en-GB" b="1" u="sng" dirty="0"/>
              <a:t>pm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805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DDC3-4575-41F2-B14F-38A9BE29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write on your pad 3 things you do </a:t>
            </a:r>
            <a:r>
              <a:rPr lang="en-GB" dirty="0" err="1"/>
              <a:t>a.m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CC991-2116-47D1-B8C0-2EBE54DC4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3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DDC3-4575-41F2-B14F-38A9BE29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write on your pad 3 things you do </a:t>
            </a:r>
            <a:r>
              <a:rPr lang="en-GB" dirty="0" err="1"/>
              <a:t>p.m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CC991-2116-47D1-B8C0-2EBE54DC4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35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8A8B-5CC3-438A-A84D-BBDA114C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Maggie goes dancing at 4pm. Sally says she goes dancing at 4 o clock. Will the girls be there at the same time or different times?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C6D9F-3B5C-4704-911D-B4F148358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336" y="1991175"/>
            <a:ext cx="3169047" cy="43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5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572F-84AB-4EF6-A28F-F0070CBD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Before you start… Warm up with your times tables. I have added your 8s in today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5BC3-294E-4AC0-A728-5936610A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653209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1 x 5 =</a:t>
            </a:r>
          </a:p>
          <a:p>
            <a:r>
              <a:rPr lang="en-GB" dirty="0"/>
              <a:t>2 x 5 =</a:t>
            </a:r>
          </a:p>
          <a:p>
            <a:r>
              <a:rPr lang="en-GB" dirty="0"/>
              <a:t>3 x 5 = </a:t>
            </a:r>
          </a:p>
          <a:p>
            <a:r>
              <a:rPr lang="en-GB" dirty="0"/>
              <a:t>4 x 5 =</a:t>
            </a:r>
          </a:p>
          <a:p>
            <a:r>
              <a:rPr lang="en-GB" dirty="0"/>
              <a:t>5 x 5 =</a:t>
            </a:r>
          </a:p>
          <a:p>
            <a:r>
              <a:rPr lang="en-GB" dirty="0"/>
              <a:t>6 x 5 = </a:t>
            </a:r>
          </a:p>
          <a:p>
            <a:r>
              <a:rPr lang="en-GB" dirty="0"/>
              <a:t>7 x 5 =</a:t>
            </a:r>
          </a:p>
          <a:p>
            <a:r>
              <a:rPr lang="en-GB" dirty="0"/>
              <a:t>8 x 5 =</a:t>
            </a:r>
          </a:p>
          <a:p>
            <a:r>
              <a:rPr lang="en-GB" dirty="0"/>
              <a:t>9 x 5 =</a:t>
            </a:r>
          </a:p>
          <a:p>
            <a:r>
              <a:rPr lang="en-GB" dirty="0"/>
              <a:t>10 x 5 =</a:t>
            </a:r>
          </a:p>
          <a:p>
            <a:r>
              <a:rPr lang="en-GB" dirty="0"/>
              <a:t>11 x 5 =</a:t>
            </a:r>
          </a:p>
          <a:p>
            <a:r>
              <a:rPr lang="en-GB" dirty="0"/>
              <a:t>12 x 5 =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7D1FB6-4D5E-4DF3-872C-FB0326E2D256}"/>
              </a:ext>
            </a:extLst>
          </p:cNvPr>
          <p:cNvSpPr txBox="1">
            <a:spLocks/>
          </p:cNvSpPr>
          <p:nvPr/>
        </p:nvSpPr>
        <p:spPr>
          <a:xfrm>
            <a:off x="3203713" y="1825625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4 =</a:t>
            </a:r>
          </a:p>
          <a:p>
            <a:r>
              <a:rPr lang="en-GB" dirty="0"/>
              <a:t>2 x 4 =</a:t>
            </a:r>
          </a:p>
          <a:p>
            <a:r>
              <a:rPr lang="en-GB" dirty="0"/>
              <a:t>3 x 4 = </a:t>
            </a:r>
          </a:p>
          <a:p>
            <a:r>
              <a:rPr lang="en-GB" dirty="0"/>
              <a:t>4 x 4 =</a:t>
            </a:r>
          </a:p>
          <a:p>
            <a:r>
              <a:rPr lang="en-GB" dirty="0"/>
              <a:t>5 x 4 =</a:t>
            </a:r>
          </a:p>
          <a:p>
            <a:r>
              <a:rPr lang="en-GB" dirty="0"/>
              <a:t>6 x 4 = </a:t>
            </a:r>
          </a:p>
          <a:p>
            <a:r>
              <a:rPr lang="en-GB" dirty="0"/>
              <a:t>7 x 4 =</a:t>
            </a:r>
          </a:p>
          <a:p>
            <a:r>
              <a:rPr lang="en-GB" dirty="0"/>
              <a:t>8 x 4 =</a:t>
            </a:r>
          </a:p>
          <a:p>
            <a:r>
              <a:rPr lang="en-GB" dirty="0"/>
              <a:t>9 x 4 =</a:t>
            </a:r>
          </a:p>
          <a:p>
            <a:r>
              <a:rPr lang="en-GB" dirty="0"/>
              <a:t>10 x 4 =</a:t>
            </a:r>
          </a:p>
          <a:p>
            <a:r>
              <a:rPr lang="en-GB" dirty="0"/>
              <a:t>11 x 4 =</a:t>
            </a:r>
          </a:p>
          <a:p>
            <a:r>
              <a:rPr lang="en-GB" dirty="0"/>
              <a:t>12 x 4 =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FE855D-7CAE-4068-9F39-ABE7B97CB44C}"/>
              </a:ext>
            </a:extLst>
          </p:cNvPr>
          <p:cNvSpPr txBox="1">
            <a:spLocks/>
          </p:cNvSpPr>
          <p:nvPr/>
        </p:nvSpPr>
        <p:spPr>
          <a:xfrm>
            <a:off x="5900530" y="1825625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3 =</a:t>
            </a:r>
          </a:p>
          <a:p>
            <a:r>
              <a:rPr lang="en-GB" dirty="0"/>
              <a:t>2 x 3 =</a:t>
            </a:r>
          </a:p>
          <a:p>
            <a:r>
              <a:rPr lang="en-GB" dirty="0"/>
              <a:t>3 x 3 = </a:t>
            </a:r>
          </a:p>
          <a:p>
            <a:r>
              <a:rPr lang="en-GB" dirty="0"/>
              <a:t>4 x 3 =</a:t>
            </a:r>
          </a:p>
          <a:p>
            <a:r>
              <a:rPr lang="en-GB" dirty="0"/>
              <a:t>5 x 3 =</a:t>
            </a:r>
          </a:p>
          <a:p>
            <a:r>
              <a:rPr lang="en-GB" dirty="0"/>
              <a:t>6 x 3 = </a:t>
            </a:r>
          </a:p>
          <a:p>
            <a:r>
              <a:rPr lang="en-GB" dirty="0"/>
              <a:t>7 x 3 =</a:t>
            </a:r>
          </a:p>
          <a:p>
            <a:r>
              <a:rPr lang="en-GB" dirty="0"/>
              <a:t>8 x 3 =</a:t>
            </a:r>
          </a:p>
          <a:p>
            <a:r>
              <a:rPr lang="en-GB" dirty="0"/>
              <a:t>9 x 3 =</a:t>
            </a:r>
          </a:p>
          <a:p>
            <a:r>
              <a:rPr lang="en-GB" dirty="0"/>
              <a:t>10 x 3 =</a:t>
            </a:r>
          </a:p>
          <a:p>
            <a:r>
              <a:rPr lang="en-GB" dirty="0"/>
              <a:t>11 x 3 =</a:t>
            </a:r>
          </a:p>
          <a:p>
            <a:r>
              <a:rPr lang="en-GB" dirty="0"/>
              <a:t>12 x 3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EA765-5652-49F7-B97F-5DD58FCA6269}"/>
              </a:ext>
            </a:extLst>
          </p:cNvPr>
          <p:cNvSpPr txBox="1"/>
          <p:nvPr/>
        </p:nvSpPr>
        <p:spPr>
          <a:xfrm>
            <a:off x="293204" y="5979614"/>
            <a:ext cx="11605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our rolling number song to help you….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https://www.youtube.com/watch?v=jf2BHuSbt_Y</a:t>
            </a:r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6293C3-002E-418D-8C32-B93CC0AD6A9B}"/>
              </a:ext>
            </a:extLst>
          </p:cNvPr>
          <p:cNvSpPr txBox="1">
            <a:spLocks/>
          </p:cNvSpPr>
          <p:nvPr/>
        </p:nvSpPr>
        <p:spPr>
          <a:xfrm>
            <a:off x="8332303" y="1938269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8 =</a:t>
            </a:r>
          </a:p>
          <a:p>
            <a:r>
              <a:rPr lang="en-GB" dirty="0"/>
              <a:t>2 x 8 =</a:t>
            </a:r>
          </a:p>
          <a:p>
            <a:r>
              <a:rPr lang="en-GB" dirty="0"/>
              <a:t>3 x 8 = </a:t>
            </a:r>
          </a:p>
          <a:p>
            <a:r>
              <a:rPr lang="en-GB" dirty="0"/>
              <a:t>4 x 8 =</a:t>
            </a:r>
          </a:p>
          <a:p>
            <a:r>
              <a:rPr lang="en-GB" dirty="0"/>
              <a:t>5 x 8 =</a:t>
            </a:r>
          </a:p>
          <a:p>
            <a:r>
              <a:rPr lang="en-GB" dirty="0"/>
              <a:t>6 x 8 = </a:t>
            </a:r>
          </a:p>
          <a:p>
            <a:r>
              <a:rPr lang="en-GB" dirty="0"/>
              <a:t>7 x 8 =</a:t>
            </a:r>
          </a:p>
          <a:p>
            <a:r>
              <a:rPr lang="en-GB" dirty="0"/>
              <a:t>8 x 8 =</a:t>
            </a:r>
          </a:p>
          <a:p>
            <a:r>
              <a:rPr lang="en-GB" dirty="0"/>
              <a:t>9 x 8 =</a:t>
            </a:r>
          </a:p>
          <a:p>
            <a:r>
              <a:rPr lang="en-GB" dirty="0"/>
              <a:t>10 x 8 =</a:t>
            </a:r>
          </a:p>
          <a:p>
            <a:r>
              <a:rPr lang="en-GB" dirty="0"/>
              <a:t>11 x 8 =</a:t>
            </a:r>
          </a:p>
          <a:p>
            <a:r>
              <a:rPr lang="en-GB" dirty="0"/>
              <a:t>12 x 8 =</a:t>
            </a:r>
          </a:p>
        </p:txBody>
      </p:sp>
    </p:spTree>
    <p:extLst>
      <p:ext uri="{BB962C8B-B14F-4D97-AF65-F5344CB8AC3E}">
        <p14:creationId xmlns:p14="http://schemas.microsoft.com/office/powerpoint/2010/main" val="328204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572F-84AB-4EF6-A28F-F0070CBD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Before you start… Warm up with your times tables. I have added your 8s in today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5BC3-294E-4AC0-A728-5936610A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653209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1 x 5 =5</a:t>
            </a:r>
          </a:p>
          <a:p>
            <a:r>
              <a:rPr lang="en-GB" dirty="0"/>
              <a:t>2 x 5 =10</a:t>
            </a:r>
          </a:p>
          <a:p>
            <a:r>
              <a:rPr lang="en-GB" dirty="0"/>
              <a:t>3 x 5 = 15</a:t>
            </a:r>
          </a:p>
          <a:p>
            <a:r>
              <a:rPr lang="en-GB" dirty="0"/>
              <a:t>4 x 5 =20</a:t>
            </a:r>
          </a:p>
          <a:p>
            <a:r>
              <a:rPr lang="en-GB" dirty="0"/>
              <a:t>5 x 5 =25</a:t>
            </a:r>
          </a:p>
          <a:p>
            <a:r>
              <a:rPr lang="en-GB" dirty="0"/>
              <a:t>6 x 5 = 30</a:t>
            </a:r>
          </a:p>
          <a:p>
            <a:r>
              <a:rPr lang="en-GB" dirty="0"/>
              <a:t>7 x 5 =35</a:t>
            </a:r>
          </a:p>
          <a:p>
            <a:r>
              <a:rPr lang="en-GB" dirty="0"/>
              <a:t>8 x 5 =40</a:t>
            </a:r>
          </a:p>
          <a:p>
            <a:r>
              <a:rPr lang="en-GB" dirty="0"/>
              <a:t>9 x 5 =45</a:t>
            </a:r>
          </a:p>
          <a:p>
            <a:r>
              <a:rPr lang="en-GB" dirty="0"/>
              <a:t>10 x 5 =50</a:t>
            </a:r>
          </a:p>
          <a:p>
            <a:r>
              <a:rPr lang="en-GB" dirty="0"/>
              <a:t>11 x 5 =55</a:t>
            </a:r>
          </a:p>
          <a:p>
            <a:r>
              <a:rPr lang="en-GB" dirty="0"/>
              <a:t>12 x 5 =60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7D1FB6-4D5E-4DF3-872C-FB0326E2D256}"/>
              </a:ext>
            </a:extLst>
          </p:cNvPr>
          <p:cNvSpPr txBox="1">
            <a:spLocks/>
          </p:cNvSpPr>
          <p:nvPr/>
        </p:nvSpPr>
        <p:spPr>
          <a:xfrm>
            <a:off x="3203713" y="1825625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4 =4</a:t>
            </a:r>
          </a:p>
          <a:p>
            <a:r>
              <a:rPr lang="en-GB" dirty="0"/>
              <a:t>2 x 4 =8</a:t>
            </a:r>
          </a:p>
          <a:p>
            <a:r>
              <a:rPr lang="en-GB" dirty="0"/>
              <a:t>3 x 4 = 12</a:t>
            </a:r>
          </a:p>
          <a:p>
            <a:r>
              <a:rPr lang="en-GB" dirty="0"/>
              <a:t>4 x 4 =16</a:t>
            </a:r>
          </a:p>
          <a:p>
            <a:r>
              <a:rPr lang="en-GB" dirty="0"/>
              <a:t>5 x 4 =20</a:t>
            </a:r>
          </a:p>
          <a:p>
            <a:r>
              <a:rPr lang="en-GB" dirty="0"/>
              <a:t>6 x 4 = 24</a:t>
            </a:r>
          </a:p>
          <a:p>
            <a:r>
              <a:rPr lang="en-GB" dirty="0"/>
              <a:t>7 x 4 =28</a:t>
            </a:r>
          </a:p>
          <a:p>
            <a:r>
              <a:rPr lang="en-GB" dirty="0"/>
              <a:t>8 x 4 =32</a:t>
            </a:r>
          </a:p>
          <a:p>
            <a:r>
              <a:rPr lang="en-GB" dirty="0"/>
              <a:t>9 x 4 =36</a:t>
            </a:r>
          </a:p>
          <a:p>
            <a:r>
              <a:rPr lang="en-GB" dirty="0"/>
              <a:t>10 x 4 =40</a:t>
            </a:r>
          </a:p>
          <a:p>
            <a:r>
              <a:rPr lang="en-GB" dirty="0"/>
              <a:t>11 x 4 =44</a:t>
            </a:r>
          </a:p>
          <a:p>
            <a:r>
              <a:rPr lang="en-GB" dirty="0"/>
              <a:t>12 x 4 =48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FE855D-7CAE-4068-9F39-ABE7B97CB44C}"/>
              </a:ext>
            </a:extLst>
          </p:cNvPr>
          <p:cNvSpPr txBox="1">
            <a:spLocks/>
          </p:cNvSpPr>
          <p:nvPr/>
        </p:nvSpPr>
        <p:spPr>
          <a:xfrm>
            <a:off x="5900530" y="1825625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3 =3</a:t>
            </a:r>
          </a:p>
          <a:p>
            <a:r>
              <a:rPr lang="en-GB" dirty="0"/>
              <a:t>2 x 3 =6</a:t>
            </a:r>
          </a:p>
          <a:p>
            <a:r>
              <a:rPr lang="en-GB" dirty="0"/>
              <a:t>3 x 3 = 9</a:t>
            </a:r>
          </a:p>
          <a:p>
            <a:r>
              <a:rPr lang="en-GB" dirty="0"/>
              <a:t>4 x 3 =12</a:t>
            </a:r>
          </a:p>
          <a:p>
            <a:r>
              <a:rPr lang="en-GB" dirty="0"/>
              <a:t>5 x 3 =15</a:t>
            </a:r>
          </a:p>
          <a:p>
            <a:r>
              <a:rPr lang="en-GB" dirty="0"/>
              <a:t>6 x 3 = 18</a:t>
            </a:r>
          </a:p>
          <a:p>
            <a:r>
              <a:rPr lang="en-GB" dirty="0"/>
              <a:t>7 x 3 =21</a:t>
            </a:r>
          </a:p>
          <a:p>
            <a:r>
              <a:rPr lang="en-GB" dirty="0"/>
              <a:t>8 x 3 =24</a:t>
            </a:r>
          </a:p>
          <a:p>
            <a:r>
              <a:rPr lang="en-GB" dirty="0"/>
              <a:t>9 x 3 =27</a:t>
            </a:r>
          </a:p>
          <a:p>
            <a:r>
              <a:rPr lang="en-GB" dirty="0"/>
              <a:t>10 x 3 =30</a:t>
            </a:r>
          </a:p>
          <a:p>
            <a:r>
              <a:rPr lang="en-GB" dirty="0"/>
              <a:t>11 x 3 =33</a:t>
            </a:r>
          </a:p>
          <a:p>
            <a:r>
              <a:rPr lang="en-GB" dirty="0"/>
              <a:t>12 x 3 =36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EA765-5652-49F7-B97F-5DD58FCA6269}"/>
              </a:ext>
            </a:extLst>
          </p:cNvPr>
          <p:cNvSpPr txBox="1"/>
          <p:nvPr/>
        </p:nvSpPr>
        <p:spPr>
          <a:xfrm>
            <a:off x="293204" y="5979614"/>
            <a:ext cx="11605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our rolling number song to help you….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https://www.youtube.com/watch?v=jf2BHuSbt_Y</a:t>
            </a:r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6293C3-002E-418D-8C32-B93CC0AD6A9B}"/>
              </a:ext>
            </a:extLst>
          </p:cNvPr>
          <p:cNvSpPr txBox="1">
            <a:spLocks/>
          </p:cNvSpPr>
          <p:nvPr/>
        </p:nvSpPr>
        <p:spPr>
          <a:xfrm>
            <a:off x="8332303" y="1938269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8 =8</a:t>
            </a:r>
          </a:p>
          <a:p>
            <a:r>
              <a:rPr lang="en-GB" dirty="0"/>
              <a:t>2 x 8 =16</a:t>
            </a:r>
          </a:p>
          <a:p>
            <a:r>
              <a:rPr lang="en-GB" dirty="0"/>
              <a:t>3 x 8 = 24</a:t>
            </a:r>
          </a:p>
          <a:p>
            <a:r>
              <a:rPr lang="en-GB" dirty="0"/>
              <a:t>4 x 8 =32</a:t>
            </a:r>
          </a:p>
          <a:p>
            <a:r>
              <a:rPr lang="en-GB" dirty="0"/>
              <a:t>5 x 8 =40</a:t>
            </a:r>
          </a:p>
          <a:p>
            <a:r>
              <a:rPr lang="en-GB" dirty="0"/>
              <a:t>6 x 8 = 48</a:t>
            </a:r>
          </a:p>
          <a:p>
            <a:r>
              <a:rPr lang="en-GB" dirty="0"/>
              <a:t>7 x 8 =56</a:t>
            </a:r>
          </a:p>
          <a:p>
            <a:r>
              <a:rPr lang="en-GB" dirty="0"/>
              <a:t>8 x 8 =64</a:t>
            </a:r>
          </a:p>
          <a:p>
            <a:r>
              <a:rPr lang="en-GB" dirty="0"/>
              <a:t>9 x 8 =72</a:t>
            </a:r>
          </a:p>
          <a:p>
            <a:r>
              <a:rPr lang="en-GB" dirty="0"/>
              <a:t>10 x 8 =80</a:t>
            </a:r>
          </a:p>
          <a:p>
            <a:r>
              <a:rPr lang="en-GB" dirty="0"/>
              <a:t>11 x 8 =88</a:t>
            </a:r>
          </a:p>
          <a:p>
            <a:r>
              <a:rPr lang="en-GB" dirty="0"/>
              <a:t>12 x 8 =96</a:t>
            </a:r>
          </a:p>
        </p:txBody>
      </p:sp>
    </p:spTree>
    <p:extLst>
      <p:ext uri="{BB962C8B-B14F-4D97-AF65-F5344CB8AC3E}">
        <p14:creationId xmlns:p14="http://schemas.microsoft.com/office/powerpoint/2010/main" val="54829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E7D5-7F9B-4C92-A00D-43A68811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Yesterday you looked at telling the time to a minute. Can you carefully look at the time on these clocks.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D0061-BD74-46CF-B2B8-05593975A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27" y="1915976"/>
            <a:ext cx="4206530" cy="4206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E9B28B-BE49-4F1C-A868-304D59600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010" y="1470341"/>
            <a:ext cx="2857143" cy="285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7E1363-DADB-4A99-A180-7323A634F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806" y="2311245"/>
            <a:ext cx="3199367" cy="417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2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E7D5-7F9B-4C92-A00D-43A68811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Yesterday you looked at telling the time to a minute. Can you carefully look at the time on these clocks.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D0061-BD74-46CF-B2B8-05593975A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27" y="1915976"/>
            <a:ext cx="4206530" cy="4206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E9B28B-BE49-4F1C-A868-304D59600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010" y="1470341"/>
            <a:ext cx="2857143" cy="285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7E1363-DADB-4A99-A180-7323A634F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806" y="2311245"/>
            <a:ext cx="3199367" cy="41747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B153D8-11BE-444E-A5B3-F4E393124757}"/>
              </a:ext>
            </a:extLst>
          </p:cNvPr>
          <p:cNvCxnSpPr/>
          <p:nvPr/>
        </p:nvCxnSpPr>
        <p:spPr>
          <a:xfrm flipH="1">
            <a:off x="503583" y="2517913"/>
            <a:ext cx="1311965" cy="349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04881D-A4C2-4C8D-9440-1DB7C79971B6}"/>
              </a:ext>
            </a:extLst>
          </p:cNvPr>
          <p:cNvCxnSpPr/>
          <p:nvPr/>
        </p:nvCxnSpPr>
        <p:spPr>
          <a:xfrm flipH="1">
            <a:off x="6414052" y="2968487"/>
            <a:ext cx="1298713" cy="249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001136-68FA-4157-910C-EC70F9241338}"/>
              </a:ext>
            </a:extLst>
          </p:cNvPr>
          <p:cNvCxnSpPr/>
          <p:nvPr/>
        </p:nvCxnSpPr>
        <p:spPr>
          <a:xfrm flipH="1">
            <a:off x="7659757" y="3723861"/>
            <a:ext cx="3233530" cy="2623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0BE129-42BC-4A5C-B224-6732F6FD6845}"/>
              </a:ext>
            </a:extLst>
          </p:cNvPr>
          <p:cNvSpPr txBox="1"/>
          <p:nvPr/>
        </p:nvSpPr>
        <p:spPr>
          <a:xfrm>
            <a:off x="369435" y="6042991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6:55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8F5507-262D-45E6-B832-499FD3BE4041}"/>
              </a:ext>
            </a:extLst>
          </p:cNvPr>
          <p:cNvSpPr txBox="1"/>
          <p:nvPr/>
        </p:nvSpPr>
        <p:spPr>
          <a:xfrm>
            <a:off x="6002881" y="544664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8:15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D701CC-A5E9-4162-8808-13895529866D}"/>
              </a:ext>
            </a:extLst>
          </p:cNvPr>
          <p:cNvSpPr txBox="1"/>
          <p:nvPr/>
        </p:nvSpPr>
        <p:spPr>
          <a:xfrm>
            <a:off x="7095679" y="616312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6:12</a:t>
            </a:r>
          </a:p>
        </p:txBody>
      </p:sp>
    </p:spTree>
    <p:extLst>
      <p:ext uri="{BB962C8B-B14F-4D97-AF65-F5344CB8AC3E}">
        <p14:creationId xmlns:p14="http://schemas.microsoft.com/office/powerpoint/2010/main" val="377218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A99D-8359-4717-86CA-A3ECD5C5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966" y="206099"/>
            <a:ext cx="9584636" cy="1325563"/>
          </a:xfrm>
        </p:spPr>
        <p:txBody>
          <a:bodyPr/>
          <a:lstStyle/>
          <a:p>
            <a:pPr algn="ctr"/>
            <a:r>
              <a:rPr lang="en-GB" dirty="0"/>
              <a:t>There are different ways of telling the same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C1D28-4563-428F-A7E7-D593EA54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670" y="199819"/>
            <a:ext cx="2663686" cy="2663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587DC4-B99B-47F5-951A-ED0FB4282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23202"/>
            <a:ext cx="1652381" cy="238095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9491FA-5885-4A4A-BEBA-80BBDE529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7237"/>
              </p:ext>
            </p:extLst>
          </p:nvPr>
        </p:nvGraphicFramePr>
        <p:xfrm>
          <a:off x="0" y="4536670"/>
          <a:ext cx="3574774" cy="944880"/>
        </p:xfrm>
        <a:graphic>
          <a:graphicData uri="http://schemas.openxmlformats.org/drawingml/2006/table">
            <a:tbl>
              <a:tblPr/>
              <a:tblGrid>
                <a:gridCol w="3574774">
                  <a:extLst>
                    <a:ext uri="{9D8B030D-6E8A-4147-A177-3AD203B41FA5}">
                      <a16:colId xmlns:a16="http://schemas.microsoft.com/office/drawing/2014/main" val="695982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Lottie says this time as 25 past 8.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75913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DAD4BBE-053A-4A6E-937D-6E7769D41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292" y="1492941"/>
            <a:ext cx="1660011" cy="266368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CB05EB5-0BF8-4B8E-B89A-ACF9FAA1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8983"/>
              </p:ext>
            </p:extLst>
          </p:nvPr>
        </p:nvGraphicFramePr>
        <p:xfrm>
          <a:off x="4386561" y="4232163"/>
          <a:ext cx="3889471" cy="944880"/>
        </p:xfrm>
        <a:graphic>
          <a:graphicData uri="http://schemas.openxmlformats.org/drawingml/2006/table">
            <a:tbl>
              <a:tblPr/>
              <a:tblGrid>
                <a:gridCol w="3889471">
                  <a:extLst>
                    <a:ext uri="{9D8B030D-6E8A-4147-A177-3AD203B41FA5}">
                      <a16:colId xmlns:a16="http://schemas.microsoft.com/office/drawing/2014/main" val="2138474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Joe says 8:25 in the morning.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81051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F8FABE4-49EB-43E7-8FA9-467B3BC66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2015" y="2982776"/>
            <a:ext cx="1181785" cy="249877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82317A-F378-4332-8460-7CB631AC2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64705"/>
              </p:ext>
            </p:extLst>
          </p:nvPr>
        </p:nvGraphicFramePr>
        <p:xfrm>
          <a:off x="9111013" y="5345727"/>
          <a:ext cx="2912165" cy="944880"/>
        </p:xfrm>
        <a:graphic>
          <a:graphicData uri="http://schemas.openxmlformats.org/drawingml/2006/table">
            <a:tbl>
              <a:tblPr/>
              <a:tblGrid>
                <a:gridCol w="2912165">
                  <a:extLst>
                    <a:ext uri="{9D8B030D-6E8A-4147-A177-3AD203B41FA5}">
                      <a16:colId xmlns:a16="http://schemas.microsoft.com/office/drawing/2014/main" val="1775304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Charlie says 8:25am.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891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99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A99D-8359-4717-86CA-A3ECD5C5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966" y="20609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Charlie arrives at school at 8:25 in the morning.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C1D28-4563-428F-A7E7-D593EA54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670" y="199819"/>
            <a:ext cx="2663686" cy="2663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587DC4-B99B-47F5-951A-ED0FB4282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23202"/>
            <a:ext cx="1652381" cy="238095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9491FA-5885-4A4A-BEBA-80BBDE529DE0}"/>
              </a:ext>
            </a:extLst>
          </p:cNvPr>
          <p:cNvGraphicFramePr>
            <a:graphicFrameLocks noGrp="1"/>
          </p:cNvGraphicFramePr>
          <p:nvPr/>
        </p:nvGraphicFramePr>
        <p:xfrm>
          <a:off x="0" y="4536670"/>
          <a:ext cx="3574774" cy="944880"/>
        </p:xfrm>
        <a:graphic>
          <a:graphicData uri="http://schemas.openxmlformats.org/drawingml/2006/table">
            <a:tbl>
              <a:tblPr/>
              <a:tblGrid>
                <a:gridCol w="3574774">
                  <a:extLst>
                    <a:ext uri="{9D8B030D-6E8A-4147-A177-3AD203B41FA5}">
                      <a16:colId xmlns:a16="http://schemas.microsoft.com/office/drawing/2014/main" val="695982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Lottie says this time as 25 past 8.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75913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DAD4BBE-053A-4A6E-937D-6E7769D41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292" y="1492941"/>
            <a:ext cx="1660011" cy="266368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CB05EB5-0BF8-4B8E-B89A-ACF9FAA12F13}"/>
              </a:ext>
            </a:extLst>
          </p:cNvPr>
          <p:cNvGraphicFramePr>
            <a:graphicFrameLocks noGrp="1"/>
          </p:cNvGraphicFramePr>
          <p:nvPr/>
        </p:nvGraphicFramePr>
        <p:xfrm>
          <a:off x="4386561" y="4232163"/>
          <a:ext cx="3889471" cy="944880"/>
        </p:xfrm>
        <a:graphic>
          <a:graphicData uri="http://schemas.openxmlformats.org/drawingml/2006/table">
            <a:tbl>
              <a:tblPr/>
              <a:tblGrid>
                <a:gridCol w="3889471">
                  <a:extLst>
                    <a:ext uri="{9D8B030D-6E8A-4147-A177-3AD203B41FA5}">
                      <a16:colId xmlns:a16="http://schemas.microsoft.com/office/drawing/2014/main" val="2138474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Joe says 8:25 in the morning.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81051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F8FABE4-49EB-43E7-8FA9-467B3BC66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2015" y="2982776"/>
            <a:ext cx="1181785" cy="249877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82317A-F378-4332-8460-7CB631AC21E9}"/>
              </a:ext>
            </a:extLst>
          </p:cNvPr>
          <p:cNvGraphicFramePr>
            <a:graphicFrameLocks noGrp="1"/>
          </p:cNvGraphicFramePr>
          <p:nvPr/>
        </p:nvGraphicFramePr>
        <p:xfrm>
          <a:off x="9111013" y="5345727"/>
          <a:ext cx="2912165" cy="944880"/>
        </p:xfrm>
        <a:graphic>
          <a:graphicData uri="http://schemas.openxmlformats.org/drawingml/2006/table">
            <a:tbl>
              <a:tblPr/>
              <a:tblGrid>
                <a:gridCol w="2912165">
                  <a:extLst>
                    <a:ext uri="{9D8B030D-6E8A-4147-A177-3AD203B41FA5}">
                      <a16:colId xmlns:a16="http://schemas.microsoft.com/office/drawing/2014/main" val="1775304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Charlie says 8:25am.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89132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BA78B1-51FB-4A38-9789-CBBB8271CB4D}"/>
              </a:ext>
            </a:extLst>
          </p:cNvPr>
          <p:cNvGraphicFramePr>
            <a:graphicFrameLocks noGrp="1"/>
          </p:cNvGraphicFramePr>
          <p:nvPr/>
        </p:nvGraphicFramePr>
        <p:xfrm>
          <a:off x="168822" y="6159410"/>
          <a:ext cx="9266869" cy="518160"/>
        </p:xfrm>
        <a:graphic>
          <a:graphicData uri="http://schemas.openxmlformats.org/drawingml/2006/table">
            <a:tbl>
              <a:tblPr/>
              <a:tblGrid>
                <a:gridCol w="9266869">
                  <a:extLst>
                    <a:ext uri="{9D8B030D-6E8A-4147-A177-3AD203B41FA5}">
                      <a16:colId xmlns:a16="http://schemas.microsoft.com/office/drawing/2014/main" val="695982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Are all children telling the correct time?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75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06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3D6A-5C6C-4BAE-B9BD-33FB7046D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We say </a:t>
            </a:r>
            <a:r>
              <a:rPr lang="en-GB" dirty="0" err="1"/>
              <a:t>a.m</a:t>
            </a:r>
            <a:r>
              <a:rPr lang="en-GB" dirty="0"/>
              <a:t> in the morning. </a:t>
            </a:r>
            <a:r>
              <a:rPr lang="en-GB" dirty="0" err="1"/>
              <a:t>A.m</a:t>
            </a:r>
            <a:r>
              <a:rPr lang="en-GB" dirty="0"/>
              <a:t> is a </a:t>
            </a:r>
            <a:r>
              <a:rPr lang="en-GB" dirty="0" err="1"/>
              <a:t>latin</a:t>
            </a:r>
            <a:r>
              <a:rPr lang="en-GB" dirty="0"/>
              <a:t> word meaning before noon. (12)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We say </a:t>
            </a:r>
            <a:r>
              <a:rPr lang="en-GB" dirty="0" err="1"/>
              <a:t>p.m</a:t>
            </a:r>
            <a:r>
              <a:rPr lang="en-GB" dirty="0"/>
              <a:t> in the afternoon. P.M is a </a:t>
            </a:r>
            <a:r>
              <a:rPr lang="en-GB" dirty="0" err="1"/>
              <a:t>latin</a:t>
            </a:r>
            <a:r>
              <a:rPr lang="en-GB" dirty="0"/>
              <a:t> word meaning after noon. (12)</a:t>
            </a:r>
          </a:p>
        </p:txBody>
      </p:sp>
    </p:spTree>
    <p:extLst>
      <p:ext uri="{BB962C8B-B14F-4D97-AF65-F5344CB8AC3E}">
        <p14:creationId xmlns:p14="http://schemas.microsoft.com/office/powerpoint/2010/main" val="84957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B36-63B4-4E3E-B535-5C3A3473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Poppy is waiting for her train in the </a:t>
            </a:r>
            <a:r>
              <a:rPr lang="en-GB" b="1" u="sng" dirty="0"/>
              <a:t>evening</a:t>
            </a:r>
            <a:r>
              <a:rPr lang="en-GB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D86D1-C702-4CB9-AE73-0DB107797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15" y="1690688"/>
            <a:ext cx="8285955" cy="495911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B36677-A7E6-46CD-A2C6-4DAFE806194F}"/>
              </a:ext>
            </a:extLst>
          </p:cNvPr>
          <p:cNvCxnSpPr>
            <a:cxnSpLocks/>
          </p:cNvCxnSpPr>
          <p:nvPr/>
        </p:nvCxnSpPr>
        <p:spPr>
          <a:xfrm>
            <a:off x="4293706" y="2792018"/>
            <a:ext cx="6003234" cy="2756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55CD70B-D82E-41BC-89D8-6865BA8F5210}"/>
              </a:ext>
            </a:extLst>
          </p:cNvPr>
          <p:cNvSpPr txBox="1">
            <a:spLocks/>
          </p:cNvSpPr>
          <p:nvPr/>
        </p:nvSpPr>
        <p:spPr>
          <a:xfrm>
            <a:off x="9246705" y="3883578"/>
            <a:ext cx="2945295" cy="119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Her train arrives before 8:15, but after 8:10.</a:t>
            </a:r>
          </a:p>
          <a:p>
            <a:endParaRPr lang="en-GB" dirty="0"/>
          </a:p>
          <a:p>
            <a:r>
              <a:rPr lang="en-GB" dirty="0"/>
              <a:t>What time will her train arrive?</a:t>
            </a:r>
          </a:p>
        </p:txBody>
      </p:sp>
    </p:spTree>
    <p:extLst>
      <p:ext uri="{BB962C8B-B14F-4D97-AF65-F5344CB8AC3E}">
        <p14:creationId xmlns:p14="http://schemas.microsoft.com/office/powerpoint/2010/main" val="352635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902</Words>
  <Application>Microsoft Office PowerPoint</Application>
  <PresentationFormat>Widescreen</PresentationFormat>
  <Paragraphs>138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Maths Week 3 Lesson 3</vt:lpstr>
      <vt:lpstr>Before you start… Warm up with your times tables. I have added your 8s in today too!</vt:lpstr>
      <vt:lpstr>Before you start… Warm up with your times tables. I have added your 8s in today too!</vt:lpstr>
      <vt:lpstr>Yesterday you looked at telling the time to a minute. Can you carefully look at the time on these clocks.</vt:lpstr>
      <vt:lpstr>Yesterday you looked at telling the time to a minute. Can you carefully look at the time on these clocks.</vt:lpstr>
      <vt:lpstr>There are different ways of telling the same time.</vt:lpstr>
      <vt:lpstr>Charlie arrives at school at 8:25 in the morning.</vt:lpstr>
      <vt:lpstr>We say a.m in the morning. A.m is a latin word meaning before noon. (12)  We say p.m in the afternoon. P.M is a latin word meaning after noon. (12)</vt:lpstr>
      <vt:lpstr>Poppy is waiting for her train in the evening.</vt:lpstr>
      <vt:lpstr>Her train arrives at 8:15. Does her watch display the correct time?</vt:lpstr>
      <vt:lpstr>Let’s look more closely at the two times.</vt:lpstr>
      <vt:lpstr>Tom plays football at 5 o clock In the evening. We can write it like this…</vt:lpstr>
      <vt:lpstr>Ben goes to his tutor every Tuesday at quarter past 7.</vt:lpstr>
      <vt:lpstr>Can you write on your pad 3 things you do a.m</vt:lpstr>
      <vt:lpstr>Can you write on your pad 3 things you do p.m</vt:lpstr>
      <vt:lpstr>Maggie goes dancing at 4pm. Sally says she goes dancing at 4 o clock. Will the girls be there at the same time or different times?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Week 3 Lesson 2</dc:title>
  <dc:creator>Hannah Joiner</dc:creator>
  <cp:lastModifiedBy>Hannah Joiner</cp:lastModifiedBy>
  <cp:revision>7</cp:revision>
  <dcterms:created xsi:type="dcterms:W3CDTF">2020-04-29T13:25:53Z</dcterms:created>
  <dcterms:modified xsi:type="dcterms:W3CDTF">2020-04-29T14:09:26Z</dcterms:modified>
</cp:coreProperties>
</file>