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0EB2-E8A8-43C7-ADCC-9D04864D1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D4639-1140-4BAA-A6E2-DF60B1571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1D8E-9DB7-40B8-86F9-81A65F01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DCBE-DD1B-4CC1-A911-13337C3EE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B190D-36D8-482E-8F5F-2627DA6B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8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EF3D-6EF9-4EF4-90DC-38CB2B74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8E850-0A5E-4371-A4CC-536DE482D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5BE0B-50CD-41A7-9B27-BFD1201C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BDFD9-2229-4DF5-9607-9C27F7C7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D357-2B1E-4387-B4BA-1C8E7556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9B2AD-F458-4A36-B27C-A15E4A595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86CF6-18E6-4CF0-867E-850636D72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9B9C3-49DA-4B15-BDFF-BFC7A347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B357-64E3-4FAD-AEFD-08617558A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FB4F-52EC-46D4-AED2-473F48A3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7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0674-F1E5-460F-B3B0-03C4F582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559B2-5A02-4525-BCA9-F1A4D0D0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51DE6-0C30-42C5-B9F3-DDAE5E33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DC821-6BCC-4601-8313-4B7AA2D3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5DBFE-FC9E-4B90-9005-6ECD5E6A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2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B7C3-FD3D-4DF2-BF96-281AE902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0A244-D309-4860-BA96-C641B660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28967-EABC-48E1-9D98-416D7F78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55ABE-FD0D-4985-936D-528880C9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B029-1BEB-44FB-923D-AB630362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1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4564-AB07-4C3E-BE66-6EA11EBF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A1E5D-6D14-427F-B331-4E88FBD63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74911-3B84-4BF7-8B43-95D892799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93872-2FC5-42AC-A9BD-6132BF3A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9EDE7-EA24-4C7B-AC69-DD6E5F8B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1E1D9-450A-40BA-9962-C3025DB1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4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66D6-1846-4D2D-AB4A-C6467273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F4F01-AB3F-47E7-99C5-78A09507C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70062-8E50-46E1-AA57-05D334A1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49A7E-2BF6-4CB8-9D8B-A8F7441DB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40C3B-5637-4C65-B736-E46473CEE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F6518-E65B-48F7-AE40-F309D255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4E7B2-4156-4CDF-B0A1-2123071B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13757-5C24-445A-80BC-9E648733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559B-CBF7-4C6F-A16B-2E729D0C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B96254-BA68-4454-BF68-5995AA29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07D55-83A5-4304-839E-9841BC65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CB2CF-263B-4372-A8AC-F0D2A1CF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0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F6AB0-53BB-4ACD-B2D4-B90368B5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37187-C3C6-4038-A86F-7962EC9D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F5AEA-5B1E-4C91-BDDF-DBC2C88C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1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3C0C-382E-4F6F-AD37-E6D31D1F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219B1-5DC1-45E4-BEBE-79CAAF33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A739D-0C50-405C-9DA4-5E091D91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DCC21-89C4-4D2C-A63B-BA0F6B76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AE0B-FE07-470E-96A9-745F9302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6B61-3C64-4F84-9DA3-9AD70485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0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372E-398D-4879-A637-B0F27702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CC9A3-D869-4DFF-864D-5F64785CB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C669-5FE7-442F-915D-1B4873647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1BC6B-7176-4F91-9D10-3EBBD4E3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2C77B-71DA-46BF-917D-C4D6560D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76A18-0BF9-4E75-80BD-E5DFBDF0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37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FE114-1927-4107-B91E-CDE2438D4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27911-C0C4-4C8A-B8BA-A0A44D61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F7ABD-15E5-4367-8814-0AEC514C7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8CD0B-5EC4-4C7E-A03F-5001E4A36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57C9-44B7-4F1F-89B0-1DCF77FA4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7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E5D5-8FD3-4DE7-8B02-4AB8D0407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6 English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D49AE-32F3-4D03-9BB7-9272F52CC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Reading Retrieval and vocabulary</a:t>
            </a:r>
          </a:p>
        </p:txBody>
      </p:sp>
    </p:spTree>
    <p:extLst>
      <p:ext uri="{BB962C8B-B14F-4D97-AF65-F5344CB8AC3E}">
        <p14:creationId xmlns:p14="http://schemas.microsoft.com/office/powerpoint/2010/main" val="393849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2104C5-F50E-40AA-85FC-0FB96026D7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711" y="291548"/>
            <a:ext cx="9906827" cy="566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5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9559E-FB53-4C45-9FF4-B265DE64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25 Years of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3022-CADF-41FD-BDB9-78B98FA1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1188"/>
            <a:ext cx="10515600" cy="1421158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/>
              <a:t>Read the text on the following 4 slides. You could write notes in your green home learning book to help you remember important information.</a:t>
            </a:r>
          </a:p>
        </p:txBody>
      </p:sp>
    </p:spTree>
    <p:extLst>
      <p:ext uri="{BB962C8B-B14F-4D97-AF65-F5344CB8AC3E}">
        <p14:creationId xmlns:p14="http://schemas.microsoft.com/office/powerpoint/2010/main" val="202875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3DB3FE-8458-44B7-B35C-C8AF86122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949" y="291548"/>
            <a:ext cx="11474990" cy="626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5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9DC02B-5B94-4684-94AA-982C0DCB8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6" y="255587"/>
            <a:ext cx="10059216" cy="642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4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026FA0-D28D-4402-AE0F-BF151AD1D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28" y="130395"/>
            <a:ext cx="9016189" cy="944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BE9058E-C070-4C96-BFC4-E0A5F2696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828" y="1074619"/>
            <a:ext cx="9048053" cy="560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6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D651C4-FCCD-4648-9B2A-6B85EACF1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44" y="556591"/>
            <a:ext cx="10804311" cy="469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3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CA045-8956-4831-B062-29D90874C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522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You are now going to answer the question. Use the text to help you.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38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5764-BF87-4DD2-99F4-6502C6C84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12178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5C2750A-4FD4-4C69-8CDB-39FBCD9BE6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023" y="0"/>
            <a:ext cx="8840866" cy="663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942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57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Week 6 English Lesson 3</vt:lpstr>
      <vt:lpstr>25 Years of the internet</vt:lpstr>
      <vt:lpstr>PowerPoint Presentation</vt:lpstr>
      <vt:lpstr>PowerPoint Presentation</vt:lpstr>
      <vt:lpstr>PowerPoint Presentation</vt:lpstr>
      <vt:lpstr>PowerPoint Presentation</vt:lpstr>
      <vt:lpstr>You are now going to answer the question. Use the text to help you. </vt:lpstr>
      <vt:lpstr>Answers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English 2</dc:title>
  <dc:creator>Hannah Joiner</dc:creator>
  <cp:lastModifiedBy>Jay Lacey</cp:lastModifiedBy>
  <cp:revision>9</cp:revision>
  <dcterms:created xsi:type="dcterms:W3CDTF">2020-05-11T10:38:37Z</dcterms:created>
  <dcterms:modified xsi:type="dcterms:W3CDTF">2020-05-29T10:50:51Z</dcterms:modified>
</cp:coreProperties>
</file>