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4921F-976B-47C2-B20E-9D9245D058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A99AEE-B23D-43C9-A0F5-F2DB88EA63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12AEC3-B34F-494B-A772-5956E56F8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D89187-44E5-409C-BEAA-B2300C71C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D9F39A-A855-489F-BBC0-CBD05FE81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551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42CF5-D869-4FEB-AC44-600EEB17C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5EE65-E768-40D7-8DAA-C1A00A75E7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D0CC9-812A-4553-9718-74D38915C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321C86-61E5-46BB-9C81-65D8D1FD7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25CE5-A454-4167-B95F-D19C3926F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162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947A71-CADD-4843-A435-262C6EA1F0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E0768F-D148-4443-AB68-CA0280185F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374CCA-1436-4E89-B618-DAA5623DE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90880-FD1C-499D-8534-C1D95E0BB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B27F0-8F97-462B-B7B7-6255130C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347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C6602-B3D1-4809-AAD2-4DB2E8286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EC6A6-BB26-4161-B20F-43BE3AE13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D96616-2F35-45FA-BE81-AFEAB2233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9FF365-AE83-459F-8638-C907757C0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7245E1-9E08-4F66-B980-AA31F38D5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526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05FEC-AF34-4D8A-BC7A-E6C613495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8BEF9C-5ECA-4C46-8A95-FC26AF7224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3D9A11-FFAB-43BB-AB12-3C763F040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D8AAAD-D638-46B8-A959-C80CCCB8A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30EB9A-9E14-4769-9B71-9A5834E39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920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CD351-320B-4046-86CB-980A7518D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32104-FDDF-4015-A6D9-D9C1C4669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54C71B-8E54-46D4-B186-91BA45AEDF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A42774-01C3-47B1-8BEE-E5773FFBA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729A48-817C-4165-9CA0-8A75A394B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3ACA8A-F114-4FE8-A285-42C70B34A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444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CDA6A-C36A-4192-93C8-23EB2D5A5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780D00-4F39-4D8A-9683-164853D314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FDFB59-4B60-472E-BB32-549BD54B15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718B90-F6DA-4582-816C-214DD0C758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2D1C13-4A83-4A47-90EA-75DDCE2DD8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9E2EDA-F510-42A1-B97C-EC3C58BC6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E5D8F1-20BF-4641-9878-DC994017A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3F8B6A-90C6-48C8-A830-8AC35740E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588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CDCF7-67F8-4549-A4EA-009CDF726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000D7C-17DA-439B-957A-7D9673B84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96EE99-C62C-4328-9B20-5821B1BA7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EDC077-F6CA-496B-B462-B64DB1D8D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688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B29E21-0893-485B-ACF1-CE128EAC1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0001CA-A933-4B33-A639-E22C5449A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D68631-C97A-40CA-911F-9A5F4A2CB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463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25EBD-B47C-42B7-8109-C378D0399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A97F7-2654-404E-9F74-42FDF7D97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CA1657-676A-42E1-B4BD-2C1C3AA2EA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ABE53A-1336-42FF-9C96-38FF4B2E6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FE9279-0309-4E36-9143-8BF9829A9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3D7A41-C447-4040-940B-945449C83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79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3F242-7F8E-4192-BDEA-E9CAEE3FB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B459CD-C45E-47DE-96E8-F26F7F9D0C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F6D332-BADB-4D39-BD1D-F1C9D718EF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E283C2-5943-48BC-9CD8-2D5E076BE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6D30ED-71F3-4309-AA49-ABF41E019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2E66E2-AE0E-4114-9CFA-808CB6A6D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4457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383EF6-9510-4E71-9259-42B07E075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F68A35-98BD-4663-ACB3-FB8B87773E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1DA8E-8E04-419F-A8CC-C6EB6FD6A5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C0554-12E0-4ACF-9999-E2F35258B924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A4AAA-0BCD-46CE-831B-A4D0574A5A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D404FE-2E87-45D2-A41F-06F826A514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585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youtube.com/watch?v=fWBw9oiZcGQ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F9EB5-A8E1-47EA-BCE7-7ABB67E7F1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Week 9 English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962F78-F8B0-4C16-82C3-CCC341759B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Reading</a:t>
            </a:r>
          </a:p>
        </p:txBody>
      </p:sp>
    </p:spTree>
    <p:extLst>
      <p:ext uri="{BB962C8B-B14F-4D97-AF65-F5344CB8AC3E}">
        <p14:creationId xmlns:p14="http://schemas.microsoft.com/office/powerpoint/2010/main" val="2523200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17B053C-D4C8-49EA-BCC2-7302E0D466AE}"/>
              </a:ext>
            </a:extLst>
          </p:cNvPr>
          <p:cNvSpPr txBox="1"/>
          <p:nvPr/>
        </p:nvSpPr>
        <p:spPr>
          <a:xfrm>
            <a:off x="2483141" y="198783"/>
            <a:ext cx="6526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You are going to watch a short video…, one that you will remember from our Egyptian topic!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741EC28-809D-4452-86E7-A0572D83BF79}"/>
              </a:ext>
            </a:extLst>
          </p:cNvPr>
          <p:cNvSpPr/>
          <p:nvPr/>
        </p:nvSpPr>
        <p:spPr>
          <a:xfrm>
            <a:off x="3435624" y="5927280"/>
            <a:ext cx="5320752" cy="3838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u="sng" dirty="0">
                <a:solidFill>
                  <a:srgbClr val="0000FF"/>
                </a:solidFill>
                <a:latin typeface="Arial" panose="020B0604020202020204" pitchFamily="34" charset="0"/>
                <a:ea typeface="Arial" panose="020B0604020202020204" pitchFamily="34" charset="0"/>
                <a:hlinkClick r:id="rId2"/>
              </a:rPr>
              <a:t>https://www.youtube.com/watch?v=fWBw9oiZcGQ</a:t>
            </a:r>
            <a:endParaRPr lang="en-GB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58EF14-8FFF-408F-A571-7526B35E63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4922" y="804636"/>
            <a:ext cx="3697355" cy="4848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728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6800" y="167426"/>
            <a:ext cx="5791200" cy="1372070"/>
          </a:xfrm>
        </p:spPr>
        <p:txBody>
          <a:bodyPr>
            <a:noAutofit/>
          </a:bodyPr>
          <a:lstStyle/>
          <a:p>
            <a:r>
              <a:rPr lang="en-GB" sz="8800" dirty="0">
                <a:effectLst/>
                <a:latin typeface="Bernard MT Condensed" panose="02050806060905020404" pitchFamily="18" charset="0"/>
              </a:rPr>
              <a:t>RETRIEVE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35638" y="1661374"/>
            <a:ext cx="6967471" cy="5004837"/>
          </a:xfrm>
        </p:spPr>
        <p:txBody>
          <a:bodyPr>
            <a:normAutofit fontScale="92500" lnSpcReduction="20000"/>
          </a:bodyPr>
          <a:lstStyle/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4800" dirty="0">
                <a:latin typeface="Bernard MT Condensed" panose="02050806060905020404" pitchFamily="18" charset="0"/>
              </a:rPr>
              <a:t>Can you find information in the text? 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4800" dirty="0">
                <a:latin typeface="Bernard MT Condensed" panose="02050806060905020404" pitchFamily="18" charset="0"/>
              </a:rPr>
              <a:t>What do certain words mean? (Dictionary)</a:t>
            </a:r>
          </a:p>
          <a:p>
            <a:pPr algn="l"/>
            <a:endParaRPr lang="en-GB" sz="4800" dirty="0">
              <a:latin typeface="Bernard MT Condensed" panose="02050806060905020404" pitchFamily="18" charset="0"/>
            </a:endParaRPr>
          </a:p>
          <a:p>
            <a:pPr algn="l"/>
            <a:r>
              <a:rPr lang="en-GB" sz="4800" dirty="0">
                <a:latin typeface="Bernard MT Condensed" panose="02050806060905020404" pitchFamily="18" charset="0"/>
              </a:rPr>
              <a:t>Look through the text carefully and highlight or underline the words which answer the questions.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9C524BB-B20C-4A31-BB0B-B30EC3CC25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59" y="68504"/>
            <a:ext cx="848950" cy="1113377"/>
          </a:xfrm>
          <a:prstGeom prst="rect">
            <a:avLst/>
          </a:prstGeom>
        </p:spPr>
      </p:pic>
      <p:pic>
        <p:nvPicPr>
          <p:cNvPr id="6" name="Picture 5" descr="boy-catching-big-fish-with-fishing-rod-clipart-6212.jpg">
            <a:extLst>
              <a:ext uri="{FF2B5EF4-FFF2-40B4-BE49-F238E27FC236}">
                <a16:creationId xmlns:a16="http://schemas.microsoft.com/office/drawing/2014/main" id="{43AD3CFD-3764-447D-B0CB-536A87D6A82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891" y="1539496"/>
            <a:ext cx="4516582" cy="35941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81398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6800" y="167426"/>
            <a:ext cx="5791200" cy="1372070"/>
          </a:xfrm>
        </p:spPr>
        <p:txBody>
          <a:bodyPr>
            <a:noAutofit/>
          </a:bodyPr>
          <a:lstStyle/>
          <a:p>
            <a:r>
              <a:rPr lang="en-GB" sz="8800" dirty="0">
                <a:effectLst/>
                <a:latin typeface="Bernard MT Condensed" panose="02050806060905020404" pitchFamily="18" charset="0"/>
              </a:rPr>
              <a:t>INFER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35638" y="1661374"/>
            <a:ext cx="6967471" cy="5004837"/>
          </a:xfrm>
        </p:spPr>
        <p:txBody>
          <a:bodyPr>
            <a:normAutofit fontScale="92500"/>
          </a:bodyPr>
          <a:lstStyle/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4800" dirty="0">
                <a:latin typeface="Bernard MT Condensed" panose="02050806060905020404" pitchFamily="18" charset="0"/>
              </a:rPr>
              <a:t>How are the characters feeling? 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4800" dirty="0">
                <a:latin typeface="Bernard MT Condensed" panose="02050806060905020404" pitchFamily="18" charset="0"/>
              </a:rPr>
              <a:t>Why did they do or say that? 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4800" dirty="0">
                <a:latin typeface="Bernard MT Condensed" panose="02050806060905020404" pitchFamily="18" charset="0"/>
              </a:rPr>
              <a:t>What might happen next?</a:t>
            </a:r>
          </a:p>
          <a:p>
            <a:pPr algn="l"/>
            <a:endParaRPr lang="en-GB" sz="4800" dirty="0">
              <a:latin typeface="Bernard MT Condensed" panose="02050806060905020404" pitchFamily="18" charset="0"/>
            </a:endParaRPr>
          </a:p>
          <a:p>
            <a:pPr algn="l"/>
            <a:r>
              <a:rPr lang="en-GB" sz="4800" dirty="0">
                <a:latin typeface="Bernard MT Condensed" panose="02050806060905020404" pitchFamily="18" charset="0"/>
              </a:rPr>
              <a:t>Unlock information from the clues given in the text.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EA773F5-A830-4902-A01B-28859C1743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59" y="68504"/>
            <a:ext cx="848950" cy="1113377"/>
          </a:xfrm>
          <a:prstGeom prst="rect">
            <a:avLst/>
          </a:prstGeom>
        </p:spPr>
      </p:pic>
      <p:pic>
        <p:nvPicPr>
          <p:cNvPr id="7" name="Picture 6" descr="http://science-all.com/images/detective-clipart/detective-clipart-15.jpg">
            <a:extLst>
              <a:ext uri="{FF2B5EF4-FFF2-40B4-BE49-F238E27FC236}">
                <a16:creationId xmlns:a16="http://schemas.microsoft.com/office/drawing/2014/main" id="{CD0E151C-8ED1-4797-97B4-D4D3144E298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55" y="1539496"/>
            <a:ext cx="4107180" cy="3556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7069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6800" y="167426"/>
            <a:ext cx="5791200" cy="1372070"/>
          </a:xfrm>
        </p:spPr>
        <p:txBody>
          <a:bodyPr>
            <a:noAutofit/>
          </a:bodyPr>
          <a:lstStyle/>
          <a:p>
            <a:r>
              <a:rPr lang="en-GB" sz="8800" dirty="0">
                <a:effectLst/>
                <a:latin typeface="Bernard MT Condensed" panose="02050806060905020404" pitchFamily="18" charset="0"/>
              </a:rPr>
              <a:t>CHOICE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6242" y="1390918"/>
            <a:ext cx="7521262" cy="5402014"/>
          </a:xfrm>
        </p:spPr>
        <p:txBody>
          <a:bodyPr>
            <a:noAutofit/>
          </a:bodyPr>
          <a:lstStyle/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3600" dirty="0">
                <a:latin typeface="Bernard MT Condensed" panose="02050806060905020404" pitchFamily="18" charset="0"/>
              </a:rPr>
              <a:t>Which words help you understand what is happening? 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3600" dirty="0">
                <a:latin typeface="Bernard MT Condensed" panose="02050806060905020404" pitchFamily="18" charset="0"/>
              </a:rPr>
              <a:t>What techniques has the author used to describe? 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3600" dirty="0">
                <a:latin typeface="Bernard MT Condensed" panose="02050806060905020404" pitchFamily="18" charset="0"/>
              </a:rPr>
              <a:t>How has the author organised or presented the text?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endParaRPr lang="en-GB" sz="2000" dirty="0">
              <a:latin typeface="Bernard MT Condensed" panose="02050806060905020404" pitchFamily="18" charset="0"/>
            </a:endParaRPr>
          </a:p>
          <a:p>
            <a:pPr algn="l"/>
            <a:r>
              <a:rPr lang="en-GB" sz="3600" dirty="0">
                <a:latin typeface="Bernard MT Condensed" panose="02050806060905020404" pitchFamily="18" charset="0"/>
              </a:rPr>
              <a:t>Think carefully about the author’s choice and what they have done to make the text interesting and enjoyable to read. </a:t>
            </a:r>
          </a:p>
          <a:p>
            <a:pPr algn="l"/>
            <a:endParaRPr lang="en-GB" sz="3600" dirty="0">
              <a:latin typeface="Bernard MT Condensed" panose="020508060609050204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20" y="167426"/>
            <a:ext cx="3451538" cy="662550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DE4B227-ADC9-4A75-89C2-014E58359A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59" y="68504"/>
            <a:ext cx="848950" cy="111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493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17B053C-D4C8-49EA-BCC2-7302E0D466AE}"/>
              </a:ext>
            </a:extLst>
          </p:cNvPr>
          <p:cNvSpPr txBox="1"/>
          <p:nvPr/>
        </p:nvSpPr>
        <p:spPr>
          <a:xfrm>
            <a:off x="1846977" y="759039"/>
            <a:ext cx="98486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/>
              <a:t>Retrieve:</a:t>
            </a:r>
          </a:p>
          <a:p>
            <a:r>
              <a:rPr lang="en-GB" sz="3200" dirty="0"/>
              <a:t>What colour is the girl’s hair and costume</a:t>
            </a:r>
            <a:r>
              <a:rPr lang="en-GB" sz="2000" dirty="0"/>
              <a:t>?</a:t>
            </a:r>
            <a:endParaRPr lang="en-GB" sz="3600" b="1" u="sn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C11FB9-C3E9-44A4-908F-009015F9E045}"/>
              </a:ext>
            </a:extLst>
          </p:cNvPr>
          <p:cNvSpPr txBox="1"/>
          <p:nvPr/>
        </p:nvSpPr>
        <p:spPr>
          <a:xfrm>
            <a:off x="1939256" y="2165841"/>
            <a:ext cx="98486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/>
              <a:t>Interpret:</a:t>
            </a:r>
          </a:p>
          <a:p>
            <a:r>
              <a:rPr lang="en-GB" sz="3200" dirty="0"/>
              <a:t>What is this video clip for? What clues are there on the screen which tell you this?</a:t>
            </a:r>
            <a:endParaRPr lang="en-GB" sz="4800" b="1" u="sng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997BCB-8911-46B4-8FAD-E85AA18EBE2F}"/>
              </a:ext>
            </a:extLst>
          </p:cNvPr>
          <p:cNvSpPr txBox="1"/>
          <p:nvPr/>
        </p:nvSpPr>
        <p:spPr>
          <a:xfrm>
            <a:off x="1846977" y="3942720"/>
            <a:ext cx="984867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/>
              <a:t>Choice:</a:t>
            </a:r>
          </a:p>
          <a:p>
            <a:r>
              <a:rPr lang="en-GB" sz="2800" dirty="0"/>
              <a:t>What did the director of the clip do to make the pictures/images you see match the song? </a:t>
            </a:r>
            <a:endParaRPr lang="en-GB" sz="4400" b="1" u="sng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D71B019-C704-4091-8D17-298935CD0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263" y="4116718"/>
            <a:ext cx="1098783" cy="210920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DA26634-0F1B-45D2-9646-63A83765A4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59" y="68504"/>
            <a:ext cx="848950" cy="1113377"/>
          </a:xfrm>
          <a:prstGeom prst="rect">
            <a:avLst/>
          </a:prstGeom>
        </p:spPr>
      </p:pic>
      <p:pic>
        <p:nvPicPr>
          <p:cNvPr id="12" name="Picture 11" descr="boy-catching-big-fish-with-fishing-rod-clipart-6212.jpg">
            <a:extLst>
              <a:ext uri="{FF2B5EF4-FFF2-40B4-BE49-F238E27FC236}">
                <a16:creationId xmlns:a16="http://schemas.microsoft.com/office/drawing/2014/main" id="{0D88C2BF-08DE-4BD7-A9DE-A9DE797F3D0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067" y="275733"/>
            <a:ext cx="1354683" cy="13981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http://science-all.com/images/detective-clipart/detective-clipart-15.jpg">
            <a:extLst>
              <a:ext uri="{FF2B5EF4-FFF2-40B4-BE49-F238E27FC236}">
                <a16:creationId xmlns:a16="http://schemas.microsoft.com/office/drawing/2014/main" id="{8C0C0122-F2FA-483E-B376-2E5A1D3BB82D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344" y="2318901"/>
            <a:ext cx="1420222" cy="11527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5635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205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Bernard MT Condensed</vt:lpstr>
      <vt:lpstr>Calibri</vt:lpstr>
      <vt:lpstr>Calibri Light</vt:lpstr>
      <vt:lpstr>Wingdings</vt:lpstr>
      <vt:lpstr>Office Theme</vt:lpstr>
      <vt:lpstr>Week 9 English 1</vt:lpstr>
      <vt:lpstr>PowerPoint Presentation</vt:lpstr>
      <vt:lpstr>RETRIEVE</vt:lpstr>
      <vt:lpstr>INFER</vt:lpstr>
      <vt:lpstr>CHOICE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Joiner</dc:creator>
  <cp:lastModifiedBy>Jay Lacey</cp:lastModifiedBy>
  <cp:revision>15</cp:revision>
  <dcterms:created xsi:type="dcterms:W3CDTF">2020-04-14T13:24:04Z</dcterms:created>
  <dcterms:modified xsi:type="dcterms:W3CDTF">2020-06-18T07:28:12Z</dcterms:modified>
</cp:coreProperties>
</file>