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05FE-7B23-471D-B13B-22BAAEFF4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512C1-DA1F-402B-8CE0-C9EC8230C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B72EE-549E-44B7-8BF1-4CF0D99D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06D7D-4FD1-4606-B2D4-D65AD9B0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017B8-A4A5-4D72-83B4-3B271402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4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1180E-C951-41D8-9524-3BC38908E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B58B28-290E-4F4A-B5BE-11EE39ABD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3C6B0-1F21-4095-9A84-D8654FA2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8A042-E4F9-43A7-ABB5-68B479F0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0A727-190A-419B-B327-48929326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0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241C3C-E3B0-4997-B33A-DF229129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BFAD5-31DB-41A9-AEF8-27721031A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E7374-5A67-4074-8D15-26D414D5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CB5E4-9212-4BA7-96F8-9E259864F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6ADA2-B640-4480-A1A3-C26414917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4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45731-9A0B-4424-B22D-805CD1C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18C31-9283-4F38-A3AD-4B35A0CB4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00D66-A912-436A-966C-1F0BAE2EF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683BC-E1DE-4C76-B091-AF24E750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A45EC-4138-4F1F-B130-EFF75A1A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4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B142-F353-4886-8D41-1F6D5976E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1CC2B-3803-48DC-826C-9BFD3E627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9BE94-B632-4E5C-BE2B-429C20EF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71FD7-CA06-410E-868B-554852F1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43DDB-3ACF-4B8E-A8EA-CA9983B0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68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F2EE1-B5D6-49D3-A7FB-7B808646A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CBA93-4E97-4578-BD2B-9355557D7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2BDFE-BF60-4BE7-A242-0D521B53A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1A54A-386A-4C3D-872B-FE5B9DC4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6FE47-76C2-4FCA-A9AF-65EA075F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17BC2-CAA7-4720-AFBE-BB957C60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16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B8E3C-EB5E-4329-9641-F5EACD03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EF453-EBD8-4DB9-AB9B-B22501DF2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8C16F-D49F-458A-AD3F-B7C3644FD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879F76-2794-4A03-9CD6-A2657267C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4496F-6EF0-4494-9E2C-3354C2E8E4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6795D-ACAF-47AB-916E-BF64ED52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DA5AF-42B9-49F4-BADD-244D3AD3C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94F411-ACD4-44DB-ACFA-1C9515EA4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64B5-9E95-4FA9-82BD-4F7F8E3C1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437CC-352A-46E3-B3DE-FD4EE581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64C02-28DA-4550-9B14-3101D36A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3DDB4-C712-4155-9014-723F688B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4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56E19-77F0-435F-816D-52846FA9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061A3C-67C2-41B3-A974-CF2E0098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19AFC-CD06-4638-8326-B032ABDE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699D-35AE-4569-8A6C-1CEE319C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35623-2764-4D8D-9A17-EC1A77251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AAC0F-62EE-463E-9577-B5C6BF749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87E04-C4F5-49E9-B8B8-CB6129A7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C1FD0A-7CE4-47D5-B5C5-E71FE548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7EC2F-11C2-43F5-8364-CC1F91F6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62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196AF-B1D9-4B74-AE0B-E086ED052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FF53FA-AAA2-4F6A-A52D-76850428A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031B3-A6CF-4A01-A26F-8749F49FF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2263E-07EA-4601-B8B1-F00FF10D6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AF8AC-3B6A-406A-89BA-6993FB30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27A73-B82E-4F37-8F1C-8DF54BF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90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579609-6A18-49B1-B432-64FDB38AD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062DF-FC52-4F1D-92BC-590125FF9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12902-7F0B-4E41-8903-999F5D2CF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82378-E2AB-44AE-AF37-D0F45AA25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526F5-CA1E-42ED-8E7A-9E2B80A1D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02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7A7B2-8995-4E27-BBFA-04E6956CF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11 </a:t>
            </a:r>
            <a:r>
              <a:rPr lang="en-GB"/>
              <a:t>English 4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C5FDC6-7DB1-4F2D-92D8-AE985B447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 Girl and the Robot</a:t>
            </a:r>
          </a:p>
        </p:txBody>
      </p:sp>
    </p:spTree>
    <p:extLst>
      <p:ext uri="{BB962C8B-B14F-4D97-AF65-F5344CB8AC3E}">
        <p14:creationId xmlns:p14="http://schemas.microsoft.com/office/powerpoint/2010/main" val="274309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10445-6C1F-4D60-996A-CF34B790C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Your story….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89BD22-B82A-4F7C-832C-9B349A38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91" t="27624" r="22500" b="17664"/>
          <a:stretch/>
        </p:blipFill>
        <p:spPr>
          <a:xfrm>
            <a:off x="1623392" y="1514060"/>
            <a:ext cx="8945216" cy="477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05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4BB38C-9486-461B-A10A-8E3F20833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04" y="839959"/>
            <a:ext cx="10310191" cy="581009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75B4A2DE-5799-4663-A062-A0FD37FBCBF0}"/>
              </a:ext>
            </a:extLst>
          </p:cNvPr>
          <p:cNvSpPr txBox="1">
            <a:spLocks/>
          </p:cNvSpPr>
          <p:nvPr/>
        </p:nvSpPr>
        <p:spPr>
          <a:xfrm>
            <a:off x="838199" y="20794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Use your story mountain to write the ending of your story…</a:t>
            </a:r>
          </a:p>
        </p:txBody>
      </p:sp>
    </p:spTree>
    <p:extLst>
      <p:ext uri="{BB962C8B-B14F-4D97-AF65-F5344CB8AC3E}">
        <p14:creationId xmlns:p14="http://schemas.microsoft.com/office/powerpoint/2010/main" val="33116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39417-A75E-4A4A-813F-89D4B0FDC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task…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BEBD3-072B-4665-BC1C-38DD966DA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You are going to write the first part of your story.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Paragraph 4:</a:t>
            </a:r>
          </a:p>
          <a:p>
            <a:pPr marL="0" indent="0">
              <a:buNone/>
            </a:pPr>
            <a:r>
              <a:rPr lang="en-GB" dirty="0"/>
              <a:t>Dilemma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Paragraph 5:</a:t>
            </a:r>
            <a:br>
              <a:rPr lang="en-GB" dirty="0"/>
            </a:br>
            <a:r>
              <a:rPr lang="en-GB" dirty="0"/>
              <a:t>Resolution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Paragraph 6:</a:t>
            </a:r>
            <a:br>
              <a:rPr lang="en-GB" dirty="0"/>
            </a:br>
            <a:r>
              <a:rPr lang="en-GB" dirty="0"/>
              <a:t>Ending and Moral of the story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42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46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Week 11 English 4</vt:lpstr>
      <vt:lpstr>Your story….</vt:lpstr>
      <vt:lpstr>PowerPoint Presentation</vt:lpstr>
      <vt:lpstr>Your task…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11 English 1</dc:title>
  <dc:creator>Hannah Joiner</dc:creator>
  <cp:lastModifiedBy>Hannah Joiner</cp:lastModifiedBy>
  <cp:revision>6</cp:revision>
  <dcterms:created xsi:type="dcterms:W3CDTF">2020-06-30T08:42:34Z</dcterms:created>
  <dcterms:modified xsi:type="dcterms:W3CDTF">2020-06-30T09:08:54Z</dcterms:modified>
</cp:coreProperties>
</file>