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6" r:id="rId5"/>
    <p:sldId id="258" r:id="rId6"/>
    <p:sldId id="267" r:id="rId7"/>
    <p:sldId id="268" r:id="rId8"/>
    <p:sldId id="259" r:id="rId9"/>
    <p:sldId id="260" r:id="rId10"/>
    <p:sldId id="261" r:id="rId11"/>
    <p:sldId id="262" r:id="rId12"/>
    <p:sldId id="263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nah Joiner" initials="HJ" lastIdx="1" clrIdx="0">
    <p:extLst>
      <p:ext uri="{19B8F6BF-5375-455C-9EA6-DF929625EA0E}">
        <p15:presenceInfo xmlns:p15="http://schemas.microsoft.com/office/powerpoint/2012/main" userId="S-1-5-21-350061025-2395645628-3419119869-16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2CE6F1D-B90A-4556-8708-8088FC77C43A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94F0164-2663-46F2-A7FE-DD79F88F1811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8929345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E6F1D-B90A-4556-8708-8088FC77C43A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0164-2663-46F2-A7FE-DD79F88F18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673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E6F1D-B90A-4556-8708-8088FC77C43A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0164-2663-46F2-A7FE-DD79F88F18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749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E6F1D-B90A-4556-8708-8088FC77C43A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0164-2663-46F2-A7FE-DD79F88F18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689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CE6F1D-B90A-4556-8708-8088FC77C43A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4F0164-2663-46F2-A7FE-DD79F88F1811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997240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E6F1D-B90A-4556-8708-8088FC77C43A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0164-2663-46F2-A7FE-DD79F88F18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682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E6F1D-B90A-4556-8708-8088FC77C43A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0164-2663-46F2-A7FE-DD79F88F18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761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E6F1D-B90A-4556-8708-8088FC77C43A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0164-2663-46F2-A7FE-DD79F88F18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581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E6F1D-B90A-4556-8708-8088FC77C43A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0164-2663-46F2-A7FE-DD79F88F18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808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CE6F1D-B90A-4556-8708-8088FC77C43A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4F0164-2663-46F2-A7FE-DD79F88F1811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10280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CE6F1D-B90A-4556-8708-8088FC77C43A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4F0164-2663-46F2-A7FE-DD79F88F1811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7980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22CE6F1D-B90A-4556-8708-8088FC77C43A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794F0164-2663-46F2-A7FE-DD79F88F1811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605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55575-AC80-4BE7-AC28-948D4584D7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Maths Week 4 Lesson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13940C-EE3E-4B05-B1F8-0A8B020170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Comparing the duration of time</a:t>
            </a:r>
          </a:p>
        </p:txBody>
      </p:sp>
    </p:spTree>
    <p:extLst>
      <p:ext uri="{BB962C8B-B14F-4D97-AF65-F5344CB8AC3E}">
        <p14:creationId xmlns:p14="http://schemas.microsoft.com/office/powerpoint/2010/main" val="1666080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CCB5AF4-D3F0-4E66-AC21-9E5DD492C2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403435"/>
              </p:ext>
            </p:extLst>
          </p:nvPr>
        </p:nvGraphicFramePr>
        <p:xfrm>
          <a:off x="2146852" y="276163"/>
          <a:ext cx="6233750" cy="822960"/>
        </p:xfrm>
        <a:graphic>
          <a:graphicData uri="http://schemas.openxmlformats.org/drawingml/2006/table">
            <a:tbl>
              <a:tblPr/>
              <a:tblGrid>
                <a:gridCol w="6233750">
                  <a:extLst>
                    <a:ext uri="{9D8B030D-6E8A-4147-A177-3AD203B41FA5}">
                      <a16:colId xmlns:a16="http://schemas.microsoft.com/office/drawing/2014/main" val="2528223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Jessie went to the cinema with her sister at 12:30. She left the cinema at 14:00.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6870675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BBD7CE6-0427-4BD2-AE40-01103E8375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45"/>
          <a:stretch/>
        </p:blipFill>
        <p:spPr>
          <a:xfrm>
            <a:off x="9856807" y="421188"/>
            <a:ext cx="1424287" cy="135587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C149C24-E47D-4232-8142-F6AA23B753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069163"/>
              </p:ext>
            </p:extLst>
          </p:nvPr>
        </p:nvGraphicFramePr>
        <p:xfrm>
          <a:off x="3263316" y="3126429"/>
          <a:ext cx="5519957" cy="822960"/>
        </p:xfrm>
        <a:graphic>
          <a:graphicData uri="http://schemas.openxmlformats.org/drawingml/2006/table">
            <a:tbl>
              <a:tblPr/>
              <a:tblGrid>
                <a:gridCol w="5519957">
                  <a:extLst>
                    <a:ext uri="{9D8B030D-6E8A-4147-A177-3AD203B41FA5}">
                      <a16:colId xmlns:a16="http://schemas.microsoft.com/office/drawing/2014/main" val="9962816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Ellie went to the cinema with her brother at 14:00 and left at 17:15.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6309902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F3838187-FD02-46A1-9020-59975C542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625" y="2756738"/>
            <a:ext cx="1716453" cy="16533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6D7270-1A3D-4692-9DB1-14EE41754B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5343" y="3949105"/>
            <a:ext cx="3057868" cy="2783060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CAB2CED-FBD2-4FBB-8180-FAAE2D0EC9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342333"/>
              </p:ext>
            </p:extLst>
          </p:nvPr>
        </p:nvGraphicFramePr>
        <p:xfrm>
          <a:off x="765494" y="6067741"/>
          <a:ext cx="10515600" cy="45720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35533986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Who went to see the longest film?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0157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8545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7B1695-9A62-445C-9D13-0CFC38B645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38" t="6972" r="21010" b="11805"/>
          <a:stretch/>
        </p:blipFill>
        <p:spPr>
          <a:xfrm>
            <a:off x="1400962" y="453007"/>
            <a:ext cx="8699383" cy="633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04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D4ADCF-8E3B-4938-A52D-14D50756DB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75" t="5382" r="20872" b="11682"/>
          <a:stretch/>
        </p:blipFill>
        <p:spPr>
          <a:xfrm>
            <a:off x="1593908" y="239004"/>
            <a:ext cx="8581937" cy="637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08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3C1D45-7502-4AD6-9D52-9633130B2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111" y="331906"/>
            <a:ext cx="1280366" cy="1635874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8438840-EA9D-4B7E-97A2-F4AED54EDA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787544"/>
              </p:ext>
            </p:extLst>
          </p:nvPr>
        </p:nvGraphicFramePr>
        <p:xfrm>
          <a:off x="3180521" y="343275"/>
          <a:ext cx="8945065" cy="822960"/>
        </p:xfrm>
        <a:graphic>
          <a:graphicData uri="http://schemas.openxmlformats.org/drawingml/2006/table">
            <a:tbl>
              <a:tblPr/>
              <a:tblGrid>
                <a:gridCol w="8945065">
                  <a:extLst>
                    <a:ext uri="{9D8B030D-6E8A-4147-A177-3AD203B41FA5}">
                      <a16:colId xmlns:a16="http://schemas.microsoft.com/office/drawing/2014/main" val="11569378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Tom started his 5km run at 14:30 and finished at 16:50. How long did it take him?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1325913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7B0998AE-3FF0-4B03-8E20-660C44DCF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845" y="3311099"/>
            <a:ext cx="1521245" cy="1380389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2B86D0D-8984-4304-9717-DB8CEC820D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85"/>
              </p:ext>
            </p:extLst>
          </p:nvPr>
        </p:nvGraphicFramePr>
        <p:xfrm>
          <a:off x="2827090" y="3589814"/>
          <a:ext cx="8526710" cy="822960"/>
        </p:xfrm>
        <a:graphic>
          <a:graphicData uri="http://schemas.openxmlformats.org/drawingml/2006/table">
            <a:tbl>
              <a:tblPr/>
              <a:tblGrid>
                <a:gridCol w="8526710">
                  <a:extLst>
                    <a:ext uri="{9D8B030D-6E8A-4147-A177-3AD203B41FA5}">
                      <a16:colId xmlns:a16="http://schemas.microsoft.com/office/drawing/2014/main" val="13260473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Jack started his 5km run at 12:15 and finished at 14:20. How long did it take him?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481662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070A7AE-7D95-41BF-A18D-5E31CED47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572496"/>
              </p:ext>
            </p:extLst>
          </p:nvPr>
        </p:nvGraphicFramePr>
        <p:xfrm>
          <a:off x="896923" y="5802830"/>
          <a:ext cx="10515600" cy="82296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20703762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Who took the least amount of time?</a:t>
                      </a:r>
                      <a:b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</a:b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Draw a number line like the slides before to help you.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898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70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F6054-44B0-4750-9788-D0B5443C6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013" y="475239"/>
            <a:ext cx="9601200" cy="1485900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Yesterday you measured the duration of time… can you have a go at working out these times?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E1D390-8263-449C-897E-175EB1C91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294" y="1986301"/>
            <a:ext cx="1485901" cy="14859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BE6F08-154E-47E0-90C5-275BF833F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950" y="4497698"/>
            <a:ext cx="1564591" cy="175488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56125D8-2611-4F40-B425-7E6E5725A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435895"/>
              </p:ext>
            </p:extLst>
          </p:nvPr>
        </p:nvGraphicFramePr>
        <p:xfrm>
          <a:off x="2080470" y="2529435"/>
          <a:ext cx="5087224" cy="457200"/>
        </p:xfrm>
        <a:graphic>
          <a:graphicData uri="http://schemas.openxmlformats.org/drawingml/2006/table">
            <a:tbl>
              <a:tblPr/>
              <a:tblGrid>
                <a:gridCol w="5087224">
                  <a:extLst>
                    <a:ext uri="{9D8B030D-6E8A-4147-A177-3AD203B41FA5}">
                      <a16:colId xmlns:a16="http://schemas.microsoft.com/office/drawing/2014/main" val="26620566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Lasted for 45 minutes.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4115344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96EFA71D-F18C-4EDA-895C-60A15F29D7E8}"/>
              </a:ext>
            </a:extLst>
          </p:cNvPr>
          <p:cNvSpPr/>
          <p:nvPr/>
        </p:nvSpPr>
        <p:spPr>
          <a:xfrm>
            <a:off x="2864307" y="5375138"/>
            <a:ext cx="2117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Lasted for 1 hour.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9B659A-9A98-48BA-83BF-0B646AB03478}"/>
              </a:ext>
            </a:extLst>
          </p:cNvPr>
          <p:cNvSpPr/>
          <p:nvPr/>
        </p:nvSpPr>
        <p:spPr>
          <a:xfrm>
            <a:off x="8850201" y="2617303"/>
            <a:ext cx="1810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Ended at 17:45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01852A-1617-4C9E-A89F-822556133AD0}"/>
              </a:ext>
            </a:extLst>
          </p:cNvPr>
          <p:cNvSpPr/>
          <p:nvPr/>
        </p:nvSpPr>
        <p:spPr>
          <a:xfrm>
            <a:off x="9033102" y="5375138"/>
            <a:ext cx="1810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Ended at 19:00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9706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F6054-44B0-4750-9788-D0B5443C6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013" y="475239"/>
            <a:ext cx="9601200" cy="638291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You can use a time line to help you calculate the times.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E1D390-8263-449C-897E-175EB1C91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013" y="1567952"/>
            <a:ext cx="1485901" cy="1485901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56125D8-2611-4F40-B425-7E6E5725A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684364"/>
              </p:ext>
            </p:extLst>
          </p:nvPr>
        </p:nvGraphicFramePr>
        <p:xfrm>
          <a:off x="2992957" y="1853702"/>
          <a:ext cx="5087224" cy="457200"/>
        </p:xfrm>
        <a:graphic>
          <a:graphicData uri="http://schemas.openxmlformats.org/drawingml/2006/table">
            <a:tbl>
              <a:tblPr/>
              <a:tblGrid>
                <a:gridCol w="5087224">
                  <a:extLst>
                    <a:ext uri="{9D8B030D-6E8A-4147-A177-3AD203B41FA5}">
                      <a16:colId xmlns:a16="http://schemas.microsoft.com/office/drawing/2014/main" val="26620566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Lasted for 45 minutes.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4115344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D99B659A-9A98-48BA-83BF-0B646AB03478}"/>
              </a:ext>
            </a:extLst>
          </p:cNvPr>
          <p:cNvSpPr/>
          <p:nvPr/>
        </p:nvSpPr>
        <p:spPr>
          <a:xfrm>
            <a:off x="8704427" y="1897636"/>
            <a:ext cx="1810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Ended at 17:45</a:t>
            </a:r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E02BD25-E7E4-4609-8D87-DBE2FD829FF9}"/>
              </a:ext>
            </a:extLst>
          </p:cNvPr>
          <p:cNvCxnSpPr/>
          <p:nvPr/>
        </p:nvCxnSpPr>
        <p:spPr>
          <a:xfrm>
            <a:off x="1550504" y="4439478"/>
            <a:ext cx="929270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909BD87-F7BB-462B-B8B7-347CF625A7DE}"/>
              </a:ext>
            </a:extLst>
          </p:cNvPr>
          <p:cNvCxnSpPr/>
          <p:nvPr/>
        </p:nvCxnSpPr>
        <p:spPr>
          <a:xfrm flipV="1">
            <a:off x="9983238" y="4611758"/>
            <a:ext cx="0" cy="874643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8394260-3AA1-4C48-8453-EC4458CF4236}"/>
              </a:ext>
            </a:extLst>
          </p:cNvPr>
          <p:cNvSpPr txBox="1"/>
          <p:nvPr/>
        </p:nvSpPr>
        <p:spPr>
          <a:xfrm>
            <a:off x="9609482" y="4011375"/>
            <a:ext cx="747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17:45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C717C7B-F1E7-4F3C-B03A-53F462BCBA53}"/>
              </a:ext>
            </a:extLst>
          </p:cNvPr>
          <p:cNvSpPr/>
          <p:nvPr/>
        </p:nvSpPr>
        <p:spPr>
          <a:xfrm>
            <a:off x="6359739" y="2849217"/>
            <a:ext cx="3514795" cy="1245705"/>
          </a:xfrm>
          <a:custGeom>
            <a:avLst/>
            <a:gdLst>
              <a:gd name="connsiteX0" fmla="*/ 3499878 w 3514795"/>
              <a:gd name="connsiteY0" fmla="*/ 1033670 h 1245705"/>
              <a:gd name="connsiteX1" fmla="*/ 3499878 w 3514795"/>
              <a:gd name="connsiteY1" fmla="*/ 834887 h 1245705"/>
              <a:gd name="connsiteX2" fmla="*/ 3486626 w 3514795"/>
              <a:gd name="connsiteY2" fmla="*/ 795131 h 1245705"/>
              <a:gd name="connsiteX3" fmla="*/ 3460122 w 3514795"/>
              <a:gd name="connsiteY3" fmla="*/ 768626 h 1245705"/>
              <a:gd name="connsiteX4" fmla="*/ 3446870 w 3514795"/>
              <a:gd name="connsiteY4" fmla="*/ 728870 h 1245705"/>
              <a:gd name="connsiteX5" fmla="*/ 3420365 w 3514795"/>
              <a:gd name="connsiteY5" fmla="*/ 702366 h 1245705"/>
              <a:gd name="connsiteX6" fmla="*/ 3393861 w 3514795"/>
              <a:gd name="connsiteY6" fmla="*/ 662609 h 1245705"/>
              <a:gd name="connsiteX7" fmla="*/ 3354104 w 3514795"/>
              <a:gd name="connsiteY7" fmla="*/ 622853 h 1245705"/>
              <a:gd name="connsiteX8" fmla="*/ 3327600 w 3514795"/>
              <a:gd name="connsiteY8" fmla="*/ 583096 h 1245705"/>
              <a:gd name="connsiteX9" fmla="*/ 3287844 w 3514795"/>
              <a:gd name="connsiteY9" fmla="*/ 556592 h 1245705"/>
              <a:gd name="connsiteX10" fmla="*/ 3261339 w 3514795"/>
              <a:gd name="connsiteY10" fmla="*/ 530087 h 1245705"/>
              <a:gd name="connsiteX11" fmla="*/ 3168574 w 3514795"/>
              <a:gd name="connsiteY11" fmla="*/ 477079 h 1245705"/>
              <a:gd name="connsiteX12" fmla="*/ 3142070 w 3514795"/>
              <a:gd name="connsiteY12" fmla="*/ 450574 h 1245705"/>
              <a:gd name="connsiteX13" fmla="*/ 3049304 w 3514795"/>
              <a:gd name="connsiteY13" fmla="*/ 397566 h 1245705"/>
              <a:gd name="connsiteX14" fmla="*/ 2983044 w 3514795"/>
              <a:gd name="connsiteY14" fmla="*/ 357809 h 1245705"/>
              <a:gd name="connsiteX15" fmla="*/ 2877026 w 3514795"/>
              <a:gd name="connsiteY15" fmla="*/ 304800 h 1245705"/>
              <a:gd name="connsiteX16" fmla="*/ 2824018 w 3514795"/>
              <a:gd name="connsiteY16" fmla="*/ 291548 h 1245705"/>
              <a:gd name="connsiteX17" fmla="*/ 2744504 w 3514795"/>
              <a:gd name="connsiteY17" fmla="*/ 265044 h 1245705"/>
              <a:gd name="connsiteX18" fmla="*/ 2704748 w 3514795"/>
              <a:gd name="connsiteY18" fmla="*/ 251792 h 1245705"/>
              <a:gd name="connsiteX19" fmla="*/ 2651739 w 3514795"/>
              <a:gd name="connsiteY19" fmla="*/ 238540 h 1245705"/>
              <a:gd name="connsiteX20" fmla="*/ 2558974 w 3514795"/>
              <a:gd name="connsiteY20" fmla="*/ 198783 h 1245705"/>
              <a:gd name="connsiteX21" fmla="*/ 2505965 w 3514795"/>
              <a:gd name="connsiteY21" fmla="*/ 172279 h 1245705"/>
              <a:gd name="connsiteX22" fmla="*/ 2439704 w 3514795"/>
              <a:gd name="connsiteY22" fmla="*/ 159026 h 1245705"/>
              <a:gd name="connsiteX23" fmla="*/ 2386696 w 3514795"/>
              <a:gd name="connsiteY23" fmla="*/ 145774 h 1245705"/>
              <a:gd name="connsiteX24" fmla="*/ 2346939 w 3514795"/>
              <a:gd name="connsiteY24" fmla="*/ 132522 h 1245705"/>
              <a:gd name="connsiteX25" fmla="*/ 2280678 w 3514795"/>
              <a:gd name="connsiteY25" fmla="*/ 106018 h 1245705"/>
              <a:gd name="connsiteX26" fmla="*/ 2201165 w 3514795"/>
              <a:gd name="connsiteY26" fmla="*/ 92766 h 1245705"/>
              <a:gd name="connsiteX27" fmla="*/ 2055391 w 3514795"/>
              <a:gd name="connsiteY27" fmla="*/ 53009 h 1245705"/>
              <a:gd name="connsiteX28" fmla="*/ 1949374 w 3514795"/>
              <a:gd name="connsiteY28" fmla="*/ 26505 h 1245705"/>
              <a:gd name="connsiteX29" fmla="*/ 1909618 w 3514795"/>
              <a:gd name="connsiteY29" fmla="*/ 13253 h 1245705"/>
              <a:gd name="connsiteX30" fmla="*/ 1777096 w 3514795"/>
              <a:gd name="connsiteY30" fmla="*/ 0 h 1245705"/>
              <a:gd name="connsiteX31" fmla="*/ 1406035 w 3514795"/>
              <a:gd name="connsiteY31" fmla="*/ 13253 h 1245705"/>
              <a:gd name="connsiteX32" fmla="*/ 1366278 w 3514795"/>
              <a:gd name="connsiteY32" fmla="*/ 26505 h 1245705"/>
              <a:gd name="connsiteX33" fmla="*/ 1313270 w 3514795"/>
              <a:gd name="connsiteY33" fmla="*/ 39757 h 1245705"/>
              <a:gd name="connsiteX34" fmla="*/ 1167496 w 3514795"/>
              <a:gd name="connsiteY34" fmla="*/ 66261 h 1245705"/>
              <a:gd name="connsiteX35" fmla="*/ 1074731 w 3514795"/>
              <a:gd name="connsiteY35" fmla="*/ 92766 h 1245705"/>
              <a:gd name="connsiteX36" fmla="*/ 1008470 w 3514795"/>
              <a:gd name="connsiteY36" fmla="*/ 106018 h 1245705"/>
              <a:gd name="connsiteX37" fmla="*/ 928957 w 3514795"/>
              <a:gd name="connsiteY37" fmla="*/ 132522 h 1245705"/>
              <a:gd name="connsiteX38" fmla="*/ 836191 w 3514795"/>
              <a:gd name="connsiteY38" fmla="*/ 159026 h 1245705"/>
              <a:gd name="connsiteX39" fmla="*/ 743426 w 3514795"/>
              <a:gd name="connsiteY39" fmla="*/ 185531 h 1245705"/>
              <a:gd name="connsiteX40" fmla="*/ 597652 w 3514795"/>
              <a:gd name="connsiteY40" fmla="*/ 238540 h 1245705"/>
              <a:gd name="connsiteX41" fmla="*/ 597652 w 3514795"/>
              <a:gd name="connsiteY41" fmla="*/ 238540 h 1245705"/>
              <a:gd name="connsiteX42" fmla="*/ 491635 w 3514795"/>
              <a:gd name="connsiteY42" fmla="*/ 278296 h 1245705"/>
              <a:gd name="connsiteX43" fmla="*/ 451878 w 3514795"/>
              <a:gd name="connsiteY43" fmla="*/ 304800 h 1245705"/>
              <a:gd name="connsiteX44" fmla="*/ 425374 w 3514795"/>
              <a:gd name="connsiteY44" fmla="*/ 331305 h 1245705"/>
              <a:gd name="connsiteX45" fmla="*/ 292852 w 3514795"/>
              <a:gd name="connsiteY45" fmla="*/ 437322 h 1245705"/>
              <a:gd name="connsiteX46" fmla="*/ 213339 w 3514795"/>
              <a:gd name="connsiteY46" fmla="*/ 543340 h 1245705"/>
              <a:gd name="connsiteX47" fmla="*/ 186835 w 3514795"/>
              <a:gd name="connsiteY47" fmla="*/ 622853 h 1245705"/>
              <a:gd name="connsiteX48" fmla="*/ 160331 w 3514795"/>
              <a:gd name="connsiteY48" fmla="*/ 662609 h 1245705"/>
              <a:gd name="connsiteX49" fmla="*/ 147078 w 3514795"/>
              <a:gd name="connsiteY49" fmla="*/ 702366 h 1245705"/>
              <a:gd name="connsiteX50" fmla="*/ 120574 w 3514795"/>
              <a:gd name="connsiteY50" fmla="*/ 755374 h 1245705"/>
              <a:gd name="connsiteX51" fmla="*/ 107322 w 3514795"/>
              <a:gd name="connsiteY51" fmla="*/ 795131 h 1245705"/>
              <a:gd name="connsiteX52" fmla="*/ 80818 w 3514795"/>
              <a:gd name="connsiteY52" fmla="*/ 834887 h 1245705"/>
              <a:gd name="connsiteX53" fmla="*/ 41061 w 3514795"/>
              <a:gd name="connsiteY53" fmla="*/ 954157 h 1245705"/>
              <a:gd name="connsiteX54" fmla="*/ 27809 w 3514795"/>
              <a:gd name="connsiteY54" fmla="*/ 993913 h 1245705"/>
              <a:gd name="connsiteX55" fmla="*/ 14557 w 3514795"/>
              <a:gd name="connsiteY55" fmla="*/ 1086679 h 1245705"/>
              <a:gd name="connsiteX56" fmla="*/ 1304 w 3514795"/>
              <a:gd name="connsiteY56" fmla="*/ 1139687 h 1245705"/>
              <a:gd name="connsiteX57" fmla="*/ 1304 w 3514795"/>
              <a:gd name="connsiteY57" fmla="*/ 1245705 h 1245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3514795" h="1245705">
                <a:moveTo>
                  <a:pt x="3499878" y="1033670"/>
                </a:moveTo>
                <a:cubicBezTo>
                  <a:pt x="3519446" y="935838"/>
                  <a:pt x="3520088" y="966247"/>
                  <a:pt x="3499878" y="834887"/>
                </a:cubicBezTo>
                <a:cubicBezTo>
                  <a:pt x="3497754" y="821081"/>
                  <a:pt x="3493813" y="807109"/>
                  <a:pt x="3486626" y="795131"/>
                </a:cubicBezTo>
                <a:cubicBezTo>
                  <a:pt x="3480198" y="784417"/>
                  <a:pt x="3468957" y="777461"/>
                  <a:pt x="3460122" y="768626"/>
                </a:cubicBezTo>
                <a:cubicBezTo>
                  <a:pt x="3455705" y="755374"/>
                  <a:pt x="3454057" y="740848"/>
                  <a:pt x="3446870" y="728870"/>
                </a:cubicBezTo>
                <a:cubicBezTo>
                  <a:pt x="3440442" y="718156"/>
                  <a:pt x="3428170" y="712122"/>
                  <a:pt x="3420365" y="702366"/>
                </a:cubicBezTo>
                <a:cubicBezTo>
                  <a:pt x="3410415" y="689929"/>
                  <a:pt x="3404057" y="674845"/>
                  <a:pt x="3393861" y="662609"/>
                </a:cubicBezTo>
                <a:cubicBezTo>
                  <a:pt x="3381863" y="648211"/>
                  <a:pt x="3366102" y="637251"/>
                  <a:pt x="3354104" y="622853"/>
                </a:cubicBezTo>
                <a:cubicBezTo>
                  <a:pt x="3343908" y="610617"/>
                  <a:pt x="3338862" y="594358"/>
                  <a:pt x="3327600" y="583096"/>
                </a:cubicBezTo>
                <a:cubicBezTo>
                  <a:pt x="3316338" y="571834"/>
                  <a:pt x="3300281" y="566541"/>
                  <a:pt x="3287844" y="556592"/>
                </a:cubicBezTo>
                <a:cubicBezTo>
                  <a:pt x="3278087" y="548787"/>
                  <a:pt x="3271096" y="537892"/>
                  <a:pt x="3261339" y="530087"/>
                </a:cubicBezTo>
                <a:cubicBezTo>
                  <a:pt x="3230120" y="505112"/>
                  <a:pt x="3204851" y="495217"/>
                  <a:pt x="3168574" y="477079"/>
                </a:cubicBezTo>
                <a:cubicBezTo>
                  <a:pt x="3159739" y="468244"/>
                  <a:pt x="3151826" y="458379"/>
                  <a:pt x="3142070" y="450574"/>
                </a:cubicBezTo>
                <a:cubicBezTo>
                  <a:pt x="3110854" y="425601"/>
                  <a:pt x="3085577" y="415702"/>
                  <a:pt x="3049304" y="397566"/>
                </a:cubicBezTo>
                <a:cubicBezTo>
                  <a:pt x="3002665" y="350925"/>
                  <a:pt x="3046121" y="386480"/>
                  <a:pt x="2983044" y="357809"/>
                </a:cubicBezTo>
                <a:cubicBezTo>
                  <a:pt x="2947075" y="341459"/>
                  <a:pt x="2915357" y="314383"/>
                  <a:pt x="2877026" y="304800"/>
                </a:cubicBezTo>
                <a:cubicBezTo>
                  <a:pt x="2859357" y="300383"/>
                  <a:pt x="2841463" y="296781"/>
                  <a:pt x="2824018" y="291548"/>
                </a:cubicBezTo>
                <a:cubicBezTo>
                  <a:pt x="2797258" y="283520"/>
                  <a:pt x="2771009" y="273879"/>
                  <a:pt x="2744504" y="265044"/>
                </a:cubicBezTo>
                <a:cubicBezTo>
                  <a:pt x="2731252" y="260627"/>
                  <a:pt x="2718300" y="255180"/>
                  <a:pt x="2704748" y="251792"/>
                </a:cubicBezTo>
                <a:lnTo>
                  <a:pt x="2651739" y="238540"/>
                </a:lnTo>
                <a:cubicBezTo>
                  <a:pt x="2475977" y="150656"/>
                  <a:pt x="2695439" y="257267"/>
                  <a:pt x="2558974" y="198783"/>
                </a:cubicBezTo>
                <a:cubicBezTo>
                  <a:pt x="2540816" y="191001"/>
                  <a:pt x="2524706" y="178526"/>
                  <a:pt x="2505965" y="172279"/>
                </a:cubicBezTo>
                <a:cubicBezTo>
                  <a:pt x="2484596" y="165156"/>
                  <a:pt x="2461692" y="163912"/>
                  <a:pt x="2439704" y="159026"/>
                </a:cubicBezTo>
                <a:cubicBezTo>
                  <a:pt x="2421925" y="155075"/>
                  <a:pt x="2404208" y="150777"/>
                  <a:pt x="2386696" y="145774"/>
                </a:cubicBezTo>
                <a:cubicBezTo>
                  <a:pt x="2373264" y="141936"/>
                  <a:pt x="2360019" y="137427"/>
                  <a:pt x="2346939" y="132522"/>
                </a:cubicBezTo>
                <a:cubicBezTo>
                  <a:pt x="2324665" y="124169"/>
                  <a:pt x="2303628" y="112277"/>
                  <a:pt x="2280678" y="106018"/>
                </a:cubicBezTo>
                <a:cubicBezTo>
                  <a:pt x="2254755" y="98948"/>
                  <a:pt x="2227513" y="98036"/>
                  <a:pt x="2201165" y="92766"/>
                </a:cubicBezTo>
                <a:cubicBezTo>
                  <a:pt x="2162294" y="84992"/>
                  <a:pt x="2085619" y="61070"/>
                  <a:pt x="2055391" y="53009"/>
                </a:cubicBezTo>
                <a:cubicBezTo>
                  <a:pt x="2020194" y="43623"/>
                  <a:pt x="1983931" y="38024"/>
                  <a:pt x="1949374" y="26505"/>
                </a:cubicBezTo>
                <a:cubicBezTo>
                  <a:pt x="1936122" y="22088"/>
                  <a:pt x="1923424" y="15377"/>
                  <a:pt x="1909618" y="13253"/>
                </a:cubicBezTo>
                <a:cubicBezTo>
                  <a:pt x="1865740" y="6502"/>
                  <a:pt x="1821270" y="4418"/>
                  <a:pt x="1777096" y="0"/>
                </a:cubicBezTo>
                <a:cubicBezTo>
                  <a:pt x="1653409" y="4418"/>
                  <a:pt x="1529544" y="5284"/>
                  <a:pt x="1406035" y="13253"/>
                </a:cubicBezTo>
                <a:cubicBezTo>
                  <a:pt x="1392095" y="14152"/>
                  <a:pt x="1379710" y="22667"/>
                  <a:pt x="1366278" y="26505"/>
                </a:cubicBezTo>
                <a:cubicBezTo>
                  <a:pt x="1348766" y="31508"/>
                  <a:pt x="1331129" y="36185"/>
                  <a:pt x="1313270" y="39757"/>
                </a:cubicBezTo>
                <a:cubicBezTo>
                  <a:pt x="1169408" y="68529"/>
                  <a:pt x="1295423" y="37833"/>
                  <a:pt x="1167496" y="66261"/>
                </a:cubicBezTo>
                <a:cubicBezTo>
                  <a:pt x="944411" y="115835"/>
                  <a:pt x="1251813" y="48494"/>
                  <a:pt x="1074731" y="92766"/>
                </a:cubicBezTo>
                <a:cubicBezTo>
                  <a:pt x="1052879" y="98229"/>
                  <a:pt x="1030201" y="100092"/>
                  <a:pt x="1008470" y="106018"/>
                </a:cubicBezTo>
                <a:cubicBezTo>
                  <a:pt x="981516" y="113369"/>
                  <a:pt x="956061" y="125746"/>
                  <a:pt x="928957" y="132522"/>
                </a:cubicBezTo>
                <a:cubicBezTo>
                  <a:pt x="763310" y="173933"/>
                  <a:pt x="969223" y="121016"/>
                  <a:pt x="836191" y="159026"/>
                </a:cubicBezTo>
                <a:cubicBezTo>
                  <a:pt x="719710" y="192307"/>
                  <a:pt x="838750" y="153757"/>
                  <a:pt x="743426" y="185531"/>
                </a:cubicBezTo>
                <a:cubicBezTo>
                  <a:pt x="673361" y="232241"/>
                  <a:pt x="719121" y="208172"/>
                  <a:pt x="597652" y="238540"/>
                </a:cubicBezTo>
                <a:lnTo>
                  <a:pt x="597652" y="238540"/>
                </a:lnTo>
                <a:cubicBezTo>
                  <a:pt x="528353" y="273189"/>
                  <a:pt x="563809" y="260253"/>
                  <a:pt x="491635" y="278296"/>
                </a:cubicBezTo>
                <a:cubicBezTo>
                  <a:pt x="478383" y="287131"/>
                  <a:pt x="464315" y="294850"/>
                  <a:pt x="451878" y="304800"/>
                </a:cubicBezTo>
                <a:cubicBezTo>
                  <a:pt x="442122" y="312605"/>
                  <a:pt x="435369" y="323808"/>
                  <a:pt x="425374" y="331305"/>
                </a:cubicBezTo>
                <a:cubicBezTo>
                  <a:pt x="378114" y="366750"/>
                  <a:pt x="326773" y="386440"/>
                  <a:pt x="292852" y="437322"/>
                </a:cubicBezTo>
                <a:cubicBezTo>
                  <a:pt x="232913" y="527231"/>
                  <a:pt x="262368" y="494311"/>
                  <a:pt x="213339" y="543340"/>
                </a:cubicBezTo>
                <a:cubicBezTo>
                  <a:pt x="204504" y="569844"/>
                  <a:pt x="202332" y="599607"/>
                  <a:pt x="186835" y="622853"/>
                </a:cubicBezTo>
                <a:cubicBezTo>
                  <a:pt x="178000" y="636105"/>
                  <a:pt x="167454" y="648364"/>
                  <a:pt x="160331" y="662609"/>
                </a:cubicBezTo>
                <a:cubicBezTo>
                  <a:pt x="154084" y="675103"/>
                  <a:pt x="152581" y="689526"/>
                  <a:pt x="147078" y="702366"/>
                </a:cubicBezTo>
                <a:cubicBezTo>
                  <a:pt x="139296" y="720524"/>
                  <a:pt x="128356" y="737216"/>
                  <a:pt x="120574" y="755374"/>
                </a:cubicBezTo>
                <a:cubicBezTo>
                  <a:pt x="115071" y="768214"/>
                  <a:pt x="113569" y="782637"/>
                  <a:pt x="107322" y="795131"/>
                </a:cubicBezTo>
                <a:cubicBezTo>
                  <a:pt x="100199" y="809377"/>
                  <a:pt x="87287" y="820333"/>
                  <a:pt x="80818" y="834887"/>
                </a:cubicBezTo>
                <a:cubicBezTo>
                  <a:pt x="80811" y="834902"/>
                  <a:pt x="47690" y="934271"/>
                  <a:pt x="41061" y="954157"/>
                </a:cubicBezTo>
                <a:lnTo>
                  <a:pt x="27809" y="993913"/>
                </a:lnTo>
                <a:cubicBezTo>
                  <a:pt x="23392" y="1024835"/>
                  <a:pt x="20145" y="1055947"/>
                  <a:pt x="14557" y="1086679"/>
                </a:cubicBezTo>
                <a:cubicBezTo>
                  <a:pt x="11299" y="1104598"/>
                  <a:pt x="2817" y="1121537"/>
                  <a:pt x="1304" y="1139687"/>
                </a:cubicBezTo>
                <a:cubicBezTo>
                  <a:pt x="-1631" y="1174904"/>
                  <a:pt x="1304" y="1210366"/>
                  <a:pt x="1304" y="124570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AF6BE5-304B-4C76-ADA0-F0DE59DD8674}"/>
              </a:ext>
            </a:extLst>
          </p:cNvPr>
          <p:cNvSpPr txBox="1"/>
          <p:nvPr/>
        </p:nvSpPr>
        <p:spPr>
          <a:xfrm>
            <a:off x="7513983" y="3233530"/>
            <a:ext cx="1354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-45 minutes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62A267-263A-49AF-8536-A4DE71F2A5CB}"/>
              </a:ext>
            </a:extLst>
          </p:cNvPr>
          <p:cNvSpPr txBox="1"/>
          <p:nvPr/>
        </p:nvSpPr>
        <p:spPr>
          <a:xfrm>
            <a:off x="5985983" y="4082534"/>
            <a:ext cx="747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17:00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9A0E7F5-DCEC-4558-8F9E-22C6C925674E}"/>
              </a:ext>
            </a:extLst>
          </p:cNvPr>
          <p:cNvCxnSpPr/>
          <p:nvPr/>
        </p:nvCxnSpPr>
        <p:spPr>
          <a:xfrm flipV="1">
            <a:off x="6357464" y="4611758"/>
            <a:ext cx="0" cy="874643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1DC2C93F-23D0-43C4-862D-0F113F300A13}"/>
              </a:ext>
            </a:extLst>
          </p:cNvPr>
          <p:cNvSpPr/>
          <p:nvPr/>
        </p:nvSpPr>
        <p:spPr>
          <a:xfrm>
            <a:off x="8191027" y="6125114"/>
            <a:ext cx="303640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Started at 17:00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74150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F6054-44B0-4750-9788-D0B5443C6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013" y="475239"/>
            <a:ext cx="9601200" cy="1485900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You can use a timeline to help you calculate the times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BE6F08-154E-47E0-90C5-275BF833F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013" y="1449698"/>
            <a:ext cx="1564591" cy="175488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6EFA71D-F18C-4EDA-895C-60A15F29D7E8}"/>
              </a:ext>
            </a:extLst>
          </p:cNvPr>
          <p:cNvSpPr/>
          <p:nvPr/>
        </p:nvSpPr>
        <p:spPr>
          <a:xfrm>
            <a:off x="3553420" y="1961139"/>
            <a:ext cx="2117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Lasted for 1 hour.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01852A-1617-4C9E-A89F-822556133AD0}"/>
              </a:ext>
            </a:extLst>
          </p:cNvPr>
          <p:cNvSpPr/>
          <p:nvPr/>
        </p:nvSpPr>
        <p:spPr>
          <a:xfrm>
            <a:off x="8343989" y="1961139"/>
            <a:ext cx="1810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Ended at 19:00</a:t>
            </a:r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DA1E20-D152-45F6-A4AC-3CDD509B3006}"/>
              </a:ext>
            </a:extLst>
          </p:cNvPr>
          <p:cNvCxnSpPr/>
          <p:nvPr/>
        </p:nvCxnSpPr>
        <p:spPr>
          <a:xfrm>
            <a:off x="1550504" y="4439478"/>
            <a:ext cx="929270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024BA16-04CD-486D-A0E4-53EEE91C20F6}"/>
              </a:ext>
            </a:extLst>
          </p:cNvPr>
          <p:cNvCxnSpPr/>
          <p:nvPr/>
        </p:nvCxnSpPr>
        <p:spPr>
          <a:xfrm flipV="1">
            <a:off x="9983238" y="4611758"/>
            <a:ext cx="0" cy="874643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86397F7-C056-4E5F-920E-1FB9CDB0DAFE}"/>
              </a:ext>
            </a:extLst>
          </p:cNvPr>
          <p:cNvSpPr txBox="1"/>
          <p:nvPr/>
        </p:nvSpPr>
        <p:spPr>
          <a:xfrm>
            <a:off x="9609482" y="4011375"/>
            <a:ext cx="777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19:00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7B65192-DF0C-4D3E-BC74-9FE492071EBE}"/>
              </a:ext>
            </a:extLst>
          </p:cNvPr>
          <p:cNvSpPr/>
          <p:nvPr/>
        </p:nvSpPr>
        <p:spPr>
          <a:xfrm>
            <a:off x="6359739" y="2849217"/>
            <a:ext cx="3514795" cy="1245705"/>
          </a:xfrm>
          <a:custGeom>
            <a:avLst/>
            <a:gdLst>
              <a:gd name="connsiteX0" fmla="*/ 3499878 w 3514795"/>
              <a:gd name="connsiteY0" fmla="*/ 1033670 h 1245705"/>
              <a:gd name="connsiteX1" fmla="*/ 3499878 w 3514795"/>
              <a:gd name="connsiteY1" fmla="*/ 834887 h 1245705"/>
              <a:gd name="connsiteX2" fmla="*/ 3486626 w 3514795"/>
              <a:gd name="connsiteY2" fmla="*/ 795131 h 1245705"/>
              <a:gd name="connsiteX3" fmla="*/ 3460122 w 3514795"/>
              <a:gd name="connsiteY3" fmla="*/ 768626 h 1245705"/>
              <a:gd name="connsiteX4" fmla="*/ 3446870 w 3514795"/>
              <a:gd name="connsiteY4" fmla="*/ 728870 h 1245705"/>
              <a:gd name="connsiteX5" fmla="*/ 3420365 w 3514795"/>
              <a:gd name="connsiteY5" fmla="*/ 702366 h 1245705"/>
              <a:gd name="connsiteX6" fmla="*/ 3393861 w 3514795"/>
              <a:gd name="connsiteY6" fmla="*/ 662609 h 1245705"/>
              <a:gd name="connsiteX7" fmla="*/ 3354104 w 3514795"/>
              <a:gd name="connsiteY7" fmla="*/ 622853 h 1245705"/>
              <a:gd name="connsiteX8" fmla="*/ 3327600 w 3514795"/>
              <a:gd name="connsiteY8" fmla="*/ 583096 h 1245705"/>
              <a:gd name="connsiteX9" fmla="*/ 3287844 w 3514795"/>
              <a:gd name="connsiteY9" fmla="*/ 556592 h 1245705"/>
              <a:gd name="connsiteX10" fmla="*/ 3261339 w 3514795"/>
              <a:gd name="connsiteY10" fmla="*/ 530087 h 1245705"/>
              <a:gd name="connsiteX11" fmla="*/ 3168574 w 3514795"/>
              <a:gd name="connsiteY11" fmla="*/ 477079 h 1245705"/>
              <a:gd name="connsiteX12" fmla="*/ 3142070 w 3514795"/>
              <a:gd name="connsiteY12" fmla="*/ 450574 h 1245705"/>
              <a:gd name="connsiteX13" fmla="*/ 3049304 w 3514795"/>
              <a:gd name="connsiteY13" fmla="*/ 397566 h 1245705"/>
              <a:gd name="connsiteX14" fmla="*/ 2983044 w 3514795"/>
              <a:gd name="connsiteY14" fmla="*/ 357809 h 1245705"/>
              <a:gd name="connsiteX15" fmla="*/ 2877026 w 3514795"/>
              <a:gd name="connsiteY15" fmla="*/ 304800 h 1245705"/>
              <a:gd name="connsiteX16" fmla="*/ 2824018 w 3514795"/>
              <a:gd name="connsiteY16" fmla="*/ 291548 h 1245705"/>
              <a:gd name="connsiteX17" fmla="*/ 2744504 w 3514795"/>
              <a:gd name="connsiteY17" fmla="*/ 265044 h 1245705"/>
              <a:gd name="connsiteX18" fmla="*/ 2704748 w 3514795"/>
              <a:gd name="connsiteY18" fmla="*/ 251792 h 1245705"/>
              <a:gd name="connsiteX19" fmla="*/ 2651739 w 3514795"/>
              <a:gd name="connsiteY19" fmla="*/ 238540 h 1245705"/>
              <a:gd name="connsiteX20" fmla="*/ 2558974 w 3514795"/>
              <a:gd name="connsiteY20" fmla="*/ 198783 h 1245705"/>
              <a:gd name="connsiteX21" fmla="*/ 2505965 w 3514795"/>
              <a:gd name="connsiteY21" fmla="*/ 172279 h 1245705"/>
              <a:gd name="connsiteX22" fmla="*/ 2439704 w 3514795"/>
              <a:gd name="connsiteY22" fmla="*/ 159026 h 1245705"/>
              <a:gd name="connsiteX23" fmla="*/ 2386696 w 3514795"/>
              <a:gd name="connsiteY23" fmla="*/ 145774 h 1245705"/>
              <a:gd name="connsiteX24" fmla="*/ 2346939 w 3514795"/>
              <a:gd name="connsiteY24" fmla="*/ 132522 h 1245705"/>
              <a:gd name="connsiteX25" fmla="*/ 2280678 w 3514795"/>
              <a:gd name="connsiteY25" fmla="*/ 106018 h 1245705"/>
              <a:gd name="connsiteX26" fmla="*/ 2201165 w 3514795"/>
              <a:gd name="connsiteY26" fmla="*/ 92766 h 1245705"/>
              <a:gd name="connsiteX27" fmla="*/ 2055391 w 3514795"/>
              <a:gd name="connsiteY27" fmla="*/ 53009 h 1245705"/>
              <a:gd name="connsiteX28" fmla="*/ 1949374 w 3514795"/>
              <a:gd name="connsiteY28" fmla="*/ 26505 h 1245705"/>
              <a:gd name="connsiteX29" fmla="*/ 1909618 w 3514795"/>
              <a:gd name="connsiteY29" fmla="*/ 13253 h 1245705"/>
              <a:gd name="connsiteX30" fmla="*/ 1777096 w 3514795"/>
              <a:gd name="connsiteY30" fmla="*/ 0 h 1245705"/>
              <a:gd name="connsiteX31" fmla="*/ 1406035 w 3514795"/>
              <a:gd name="connsiteY31" fmla="*/ 13253 h 1245705"/>
              <a:gd name="connsiteX32" fmla="*/ 1366278 w 3514795"/>
              <a:gd name="connsiteY32" fmla="*/ 26505 h 1245705"/>
              <a:gd name="connsiteX33" fmla="*/ 1313270 w 3514795"/>
              <a:gd name="connsiteY33" fmla="*/ 39757 h 1245705"/>
              <a:gd name="connsiteX34" fmla="*/ 1167496 w 3514795"/>
              <a:gd name="connsiteY34" fmla="*/ 66261 h 1245705"/>
              <a:gd name="connsiteX35" fmla="*/ 1074731 w 3514795"/>
              <a:gd name="connsiteY35" fmla="*/ 92766 h 1245705"/>
              <a:gd name="connsiteX36" fmla="*/ 1008470 w 3514795"/>
              <a:gd name="connsiteY36" fmla="*/ 106018 h 1245705"/>
              <a:gd name="connsiteX37" fmla="*/ 928957 w 3514795"/>
              <a:gd name="connsiteY37" fmla="*/ 132522 h 1245705"/>
              <a:gd name="connsiteX38" fmla="*/ 836191 w 3514795"/>
              <a:gd name="connsiteY38" fmla="*/ 159026 h 1245705"/>
              <a:gd name="connsiteX39" fmla="*/ 743426 w 3514795"/>
              <a:gd name="connsiteY39" fmla="*/ 185531 h 1245705"/>
              <a:gd name="connsiteX40" fmla="*/ 597652 w 3514795"/>
              <a:gd name="connsiteY40" fmla="*/ 238540 h 1245705"/>
              <a:gd name="connsiteX41" fmla="*/ 597652 w 3514795"/>
              <a:gd name="connsiteY41" fmla="*/ 238540 h 1245705"/>
              <a:gd name="connsiteX42" fmla="*/ 491635 w 3514795"/>
              <a:gd name="connsiteY42" fmla="*/ 278296 h 1245705"/>
              <a:gd name="connsiteX43" fmla="*/ 451878 w 3514795"/>
              <a:gd name="connsiteY43" fmla="*/ 304800 h 1245705"/>
              <a:gd name="connsiteX44" fmla="*/ 425374 w 3514795"/>
              <a:gd name="connsiteY44" fmla="*/ 331305 h 1245705"/>
              <a:gd name="connsiteX45" fmla="*/ 292852 w 3514795"/>
              <a:gd name="connsiteY45" fmla="*/ 437322 h 1245705"/>
              <a:gd name="connsiteX46" fmla="*/ 213339 w 3514795"/>
              <a:gd name="connsiteY46" fmla="*/ 543340 h 1245705"/>
              <a:gd name="connsiteX47" fmla="*/ 186835 w 3514795"/>
              <a:gd name="connsiteY47" fmla="*/ 622853 h 1245705"/>
              <a:gd name="connsiteX48" fmla="*/ 160331 w 3514795"/>
              <a:gd name="connsiteY48" fmla="*/ 662609 h 1245705"/>
              <a:gd name="connsiteX49" fmla="*/ 147078 w 3514795"/>
              <a:gd name="connsiteY49" fmla="*/ 702366 h 1245705"/>
              <a:gd name="connsiteX50" fmla="*/ 120574 w 3514795"/>
              <a:gd name="connsiteY50" fmla="*/ 755374 h 1245705"/>
              <a:gd name="connsiteX51" fmla="*/ 107322 w 3514795"/>
              <a:gd name="connsiteY51" fmla="*/ 795131 h 1245705"/>
              <a:gd name="connsiteX52" fmla="*/ 80818 w 3514795"/>
              <a:gd name="connsiteY52" fmla="*/ 834887 h 1245705"/>
              <a:gd name="connsiteX53" fmla="*/ 41061 w 3514795"/>
              <a:gd name="connsiteY53" fmla="*/ 954157 h 1245705"/>
              <a:gd name="connsiteX54" fmla="*/ 27809 w 3514795"/>
              <a:gd name="connsiteY54" fmla="*/ 993913 h 1245705"/>
              <a:gd name="connsiteX55" fmla="*/ 14557 w 3514795"/>
              <a:gd name="connsiteY55" fmla="*/ 1086679 h 1245705"/>
              <a:gd name="connsiteX56" fmla="*/ 1304 w 3514795"/>
              <a:gd name="connsiteY56" fmla="*/ 1139687 h 1245705"/>
              <a:gd name="connsiteX57" fmla="*/ 1304 w 3514795"/>
              <a:gd name="connsiteY57" fmla="*/ 1245705 h 1245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3514795" h="1245705">
                <a:moveTo>
                  <a:pt x="3499878" y="1033670"/>
                </a:moveTo>
                <a:cubicBezTo>
                  <a:pt x="3519446" y="935838"/>
                  <a:pt x="3520088" y="966247"/>
                  <a:pt x="3499878" y="834887"/>
                </a:cubicBezTo>
                <a:cubicBezTo>
                  <a:pt x="3497754" y="821081"/>
                  <a:pt x="3493813" y="807109"/>
                  <a:pt x="3486626" y="795131"/>
                </a:cubicBezTo>
                <a:cubicBezTo>
                  <a:pt x="3480198" y="784417"/>
                  <a:pt x="3468957" y="777461"/>
                  <a:pt x="3460122" y="768626"/>
                </a:cubicBezTo>
                <a:cubicBezTo>
                  <a:pt x="3455705" y="755374"/>
                  <a:pt x="3454057" y="740848"/>
                  <a:pt x="3446870" y="728870"/>
                </a:cubicBezTo>
                <a:cubicBezTo>
                  <a:pt x="3440442" y="718156"/>
                  <a:pt x="3428170" y="712122"/>
                  <a:pt x="3420365" y="702366"/>
                </a:cubicBezTo>
                <a:cubicBezTo>
                  <a:pt x="3410415" y="689929"/>
                  <a:pt x="3404057" y="674845"/>
                  <a:pt x="3393861" y="662609"/>
                </a:cubicBezTo>
                <a:cubicBezTo>
                  <a:pt x="3381863" y="648211"/>
                  <a:pt x="3366102" y="637251"/>
                  <a:pt x="3354104" y="622853"/>
                </a:cubicBezTo>
                <a:cubicBezTo>
                  <a:pt x="3343908" y="610617"/>
                  <a:pt x="3338862" y="594358"/>
                  <a:pt x="3327600" y="583096"/>
                </a:cubicBezTo>
                <a:cubicBezTo>
                  <a:pt x="3316338" y="571834"/>
                  <a:pt x="3300281" y="566541"/>
                  <a:pt x="3287844" y="556592"/>
                </a:cubicBezTo>
                <a:cubicBezTo>
                  <a:pt x="3278087" y="548787"/>
                  <a:pt x="3271096" y="537892"/>
                  <a:pt x="3261339" y="530087"/>
                </a:cubicBezTo>
                <a:cubicBezTo>
                  <a:pt x="3230120" y="505112"/>
                  <a:pt x="3204851" y="495217"/>
                  <a:pt x="3168574" y="477079"/>
                </a:cubicBezTo>
                <a:cubicBezTo>
                  <a:pt x="3159739" y="468244"/>
                  <a:pt x="3151826" y="458379"/>
                  <a:pt x="3142070" y="450574"/>
                </a:cubicBezTo>
                <a:cubicBezTo>
                  <a:pt x="3110854" y="425601"/>
                  <a:pt x="3085577" y="415702"/>
                  <a:pt x="3049304" y="397566"/>
                </a:cubicBezTo>
                <a:cubicBezTo>
                  <a:pt x="3002665" y="350925"/>
                  <a:pt x="3046121" y="386480"/>
                  <a:pt x="2983044" y="357809"/>
                </a:cubicBezTo>
                <a:cubicBezTo>
                  <a:pt x="2947075" y="341459"/>
                  <a:pt x="2915357" y="314383"/>
                  <a:pt x="2877026" y="304800"/>
                </a:cubicBezTo>
                <a:cubicBezTo>
                  <a:pt x="2859357" y="300383"/>
                  <a:pt x="2841463" y="296781"/>
                  <a:pt x="2824018" y="291548"/>
                </a:cubicBezTo>
                <a:cubicBezTo>
                  <a:pt x="2797258" y="283520"/>
                  <a:pt x="2771009" y="273879"/>
                  <a:pt x="2744504" y="265044"/>
                </a:cubicBezTo>
                <a:cubicBezTo>
                  <a:pt x="2731252" y="260627"/>
                  <a:pt x="2718300" y="255180"/>
                  <a:pt x="2704748" y="251792"/>
                </a:cubicBezTo>
                <a:lnTo>
                  <a:pt x="2651739" y="238540"/>
                </a:lnTo>
                <a:cubicBezTo>
                  <a:pt x="2475977" y="150656"/>
                  <a:pt x="2695439" y="257267"/>
                  <a:pt x="2558974" y="198783"/>
                </a:cubicBezTo>
                <a:cubicBezTo>
                  <a:pt x="2540816" y="191001"/>
                  <a:pt x="2524706" y="178526"/>
                  <a:pt x="2505965" y="172279"/>
                </a:cubicBezTo>
                <a:cubicBezTo>
                  <a:pt x="2484596" y="165156"/>
                  <a:pt x="2461692" y="163912"/>
                  <a:pt x="2439704" y="159026"/>
                </a:cubicBezTo>
                <a:cubicBezTo>
                  <a:pt x="2421925" y="155075"/>
                  <a:pt x="2404208" y="150777"/>
                  <a:pt x="2386696" y="145774"/>
                </a:cubicBezTo>
                <a:cubicBezTo>
                  <a:pt x="2373264" y="141936"/>
                  <a:pt x="2360019" y="137427"/>
                  <a:pt x="2346939" y="132522"/>
                </a:cubicBezTo>
                <a:cubicBezTo>
                  <a:pt x="2324665" y="124169"/>
                  <a:pt x="2303628" y="112277"/>
                  <a:pt x="2280678" y="106018"/>
                </a:cubicBezTo>
                <a:cubicBezTo>
                  <a:pt x="2254755" y="98948"/>
                  <a:pt x="2227513" y="98036"/>
                  <a:pt x="2201165" y="92766"/>
                </a:cubicBezTo>
                <a:cubicBezTo>
                  <a:pt x="2162294" y="84992"/>
                  <a:pt x="2085619" y="61070"/>
                  <a:pt x="2055391" y="53009"/>
                </a:cubicBezTo>
                <a:cubicBezTo>
                  <a:pt x="2020194" y="43623"/>
                  <a:pt x="1983931" y="38024"/>
                  <a:pt x="1949374" y="26505"/>
                </a:cubicBezTo>
                <a:cubicBezTo>
                  <a:pt x="1936122" y="22088"/>
                  <a:pt x="1923424" y="15377"/>
                  <a:pt x="1909618" y="13253"/>
                </a:cubicBezTo>
                <a:cubicBezTo>
                  <a:pt x="1865740" y="6502"/>
                  <a:pt x="1821270" y="4418"/>
                  <a:pt x="1777096" y="0"/>
                </a:cubicBezTo>
                <a:cubicBezTo>
                  <a:pt x="1653409" y="4418"/>
                  <a:pt x="1529544" y="5284"/>
                  <a:pt x="1406035" y="13253"/>
                </a:cubicBezTo>
                <a:cubicBezTo>
                  <a:pt x="1392095" y="14152"/>
                  <a:pt x="1379710" y="22667"/>
                  <a:pt x="1366278" y="26505"/>
                </a:cubicBezTo>
                <a:cubicBezTo>
                  <a:pt x="1348766" y="31508"/>
                  <a:pt x="1331129" y="36185"/>
                  <a:pt x="1313270" y="39757"/>
                </a:cubicBezTo>
                <a:cubicBezTo>
                  <a:pt x="1169408" y="68529"/>
                  <a:pt x="1295423" y="37833"/>
                  <a:pt x="1167496" y="66261"/>
                </a:cubicBezTo>
                <a:cubicBezTo>
                  <a:pt x="944411" y="115835"/>
                  <a:pt x="1251813" y="48494"/>
                  <a:pt x="1074731" y="92766"/>
                </a:cubicBezTo>
                <a:cubicBezTo>
                  <a:pt x="1052879" y="98229"/>
                  <a:pt x="1030201" y="100092"/>
                  <a:pt x="1008470" y="106018"/>
                </a:cubicBezTo>
                <a:cubicBezTo>
                  <a:pt x="981516" y="113369"/>
                  <a:pt x="956061" y="125746"/>
                  <a:pt x="928957" y="132522"/>
                </a:cubicBezTo>
                <a:cubicBezTo>
                  <a:pt x="763310" y="173933"/>
                  <a:pt x="969223" y="121016"/>
                  <a:pt x="836191" y="159026"/>
                </a:cubicBezTo>
                <a:cubicBezTo>
                  <a:pt x="719710" y="192307"/>
                  <a:pt x="838750" y="153757"/>
                  <a:pt x="743426" y="185531"/>
                </a:cubicBezTo>
                <a:cubicBezTo>
                  <a:pt x="673361" y="232241"/>
                  <a:pt x="719121" y="208172"/>
                  <a:pt x="597652" y="238540"/>
                </a:cubicBezTo>
                <a:lnTo>
                  <a:pt x="597652" y="238540"/>
                </a:lnTo>
                <a:cubicBezTo>
                  <a:pt x="528353" y="273189"/>
                  <a:pt x="563809" y="260253"/>
                  <a:pt x="491635" y="278296"/>
                </a:cubicBezTo>
                <a:cubicBezTo>
                  <a:pt x="478383" y="287131"/>
                  <a:pt x="464315" y="294850"/>
                  <a:pt x="451878" y="304800"/>
                </a:cubicBezTo>
                <a:cubicBezTo>
                  <a:pt x="442122" y="312605"/>
                  <a:pt x="435369" y="323808"/>
                  <a:pt x="425374" y="331305"/>
                </a:cubicBezTo>
                <a:cubicBezTo>
                  <a:pt x="378114" y="366750"/>
                  <a:pt x="326773" y="386440"/>
                  <a:pt x="292852" y="437322"/>
                </a:cubicBezTo>
                <a:cubicBezTo>
                  <a:pt x="232913" y="527231"/>
                  <a:pt x="262368" y="494311"/>
                  <a:pt x="213339" y="543340"/>
                </a:cubicBezTo>
                <a:cubicBezTo>
                  <a:pt x="204504" y="569844"/>
                  <a:pt x="202332" y="599607"/>
                  <a:pt x="186835" y="622853"/>
                </a:cubicBezTo>
                <a:cubicBezTo>
                  <a:pt x="178000" y="636105"/>
                  <a:pt x="167454" y="648364"/>
                  <a:pt x="160331" y="662609"/>
                </a:cubicBezTo>
                <a:cubicBezTo>
                  <a:pt x="154084" y="675103"/>
                  <a:pt x="152581" y="689526"/>
                  <a:pt x="147078" y="702366"/>
                </a:cubicBezTo>
                <a:cubicBezTo>
                  <a:pt x="139296" y="720524"/>
                  <a:pt x="128356" y="737216"/>
                  <a:pt x="120574" y="755374"/>
                </a:cubicBezTo>
                <a:cubicBezTo>
                  <a:pt x="115071" y="768214"/>
                  <a:pt x="113569" y="782637"/>
                  <a:pt x="107322" y="795131"/>
                </a:cubicBezTo>
                <a:cubicBezTo>
                  <a:pt x="100199" y="809377"/>
                  <a:pt x="87287" y="820333"/>
                  <a:pt x="80818" y="834887"/>
                </a:cubicBezTo>
                <a:cubicBezTo>
                  <a:pt x="80811" y="834902"/>
                  <a:pt x="47690" y="934271"/>
                  <a:pt x="41061" y="954157"/>
                </a:cubicBezTo>
                <a:lnTo>
                  <a:pt x="27809" y="993913"/>
                </a:lnTo>
                <a:cubicBezTo>
                  <a:pt x="23392" y="1024835"/>
                  <a:pt x="20145" y="1055947"/>
                  <a:pt x="14557" y="1086679"/>
                </a:cubicBezTo>
                <a:cubicBezTo>
                  <a:pt x="11299" y="1104598"/>
                  <a:pt x="2817" y="1121537"/>
                  <a:pt x="1304" y="1139687"/>
                </a:cubicBezTo>
                <a:cubicBezTo>
                  <a:pt x="-1631" y="1174904"/>
                  <a:pt x="1304" y="1210366"/>
                  <a:pt x="1304" y="124570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2EE4C0-97E1-474D-8E4F-4A1F059019DB}"/>
              </a:ext>
            </a:extLst>
          </p:cNvPr>
          <p:cNvSpPr txBox="1"/>
          <p:nvPr/>
        </p:nvSpPr>
        <p:spPr>
          <a:xfrm>
            <a:off x="7513983" y="3233530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- 1 hour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F1F703-56AC-4C09-8F36-D89DECAEB1FC}"/>
              </a:ext>
            </a:extLst>
          </p:cNvPr>
          <p:cNvSpPr txBox="1"/>
          <p:nvPr/>
        </p:nvSpPr>
        <p:spPr>
          <a:xfrm>
            <a:off x="5985983" y="4082534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18:00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80B72FE-313F-4E4D-87E7-62A4E805EEF8}"/>
              </a:ext>
            </a:extLst>
          </p:cNvPr>
          <p:cNvCxnSpPr/>
          <p:nvPr/>
        </p:nvCxnSpPr>
        <p:spPr>
          <a:xfrm flipV="1">
            <a:off x="6357464" y="4611758"/>
            <a:ext cx="0" cy="874643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19058E34-AFAD-4E13-867A-63B2558F93D6}"/>
              </a:ext>
            </a:extLst>
          </p:cNvPr>
          <p:cNvSpPr/>
          <p:nvPr/>
        </p:nvSpPr>
        <p:spPr>
          <a:xfrm>
            <a:off x="8191027" y="6125114"/>
            <a:ext cx="303640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Started at 18:00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5563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F6054-44B0-4750-9788-D0B5443C6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70580"/>
            <a:ext cx="9601200" cy="1485900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Yesterday you measured the duration of time… can you have a go at working out these times?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E1D390-8263-449C-897E-175EB1C91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584" y="2219303"/>
            <a:ext cx="1295946" cy="12959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BE6F08-154E-47E0-90C5-275BF833F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606" y="4645404"/>
            <a:ext cx="1295946" cy="1453562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56125D8-2611-4F40-B425-7E6E5725A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806250"/>
              </p:ext>
            </p:extLst>
          </p:nvPr>
        </p:nvGraphicFramePr>
        <p:xfrm>
          <a:off x="2080470" y="2529435"/>
          <a:ext cx="5087224" cy="457200"/>
        </p:xfrm>
        <a:graphic>
          <a:graphicData uri="http://schemas.openxmlformats.org/drawingml/2006/table">
            <a:tbl>
              <a:tblPr/>
              <a:tblGrid>
                <a:gridCol w="5087224">
                  <a:extLst>
                    <a:ext uri="{9D8B030D-6E8A-4147-A177-3AD203B41FA5}">
                      <a16:colId xmlns:a16="http://schemas.microsoft.com/office/drawing/2014/main" val="26620566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Started at 16:30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4115344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96EFA71D-F18C-4EDA-895C-60A15F29D7E8}"/>
              </a:ext>
            </a:extLst>
          </p:cNvPr>
          <p:cNvSpPr/>
          <p:nvPr/>
        </p:nvSpPr>
        <p:spPr>
          <a:xfrm>
            <a:off x="2864307" y="5375138"/>
            <a:ext cx="2016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Started at 16:00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9B659A-9A98-48BA-83BF-0B646AB03478}"/>
              </a:ext>
            </a:extLst>
          </p:cNvPr>
          <p:cNvSpPr/>
          <p:nvPr/>
        </p:nvSpPr>
        <p:spPr>
          <a:xfrm>
            <a:off x="8850201" y="2617303"/>
            <a:ext cx="1773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Ended at 17:15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01852A-1617-4C9E-A89F-822556133AD0}"/>
              </a:ext>
            </a:extLst>
          </p:cNvPr>
          <p:cNvSpPr/>
          <p:nvPr/>
        </p:nvSpPr>
        <p:spPr>
          <a:xfrm>
            <a:off x="9033102" y="5375138"/>
            <a:ext cx="1810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Ended at 17:00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9256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F6054-44B0-4750-9788-D0B5443C6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70580"/>
            <a:ext cx="9601200" cy="1485900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You can use a timeline to help you would out how long each one lasted.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E1D390-8263-449C-897E-175EB1C91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009" y="1482016"/>
            <a:ext cx="1295946" cy="1295946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56125D8-2611-4F40-B425-7E6E5725A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606404"/>
              </p:ext>
            </p:extLst>
          </p:nvPr>
        </p:nvGraphicFramePr>
        <p:xfrm>
          <a:off x="1908192" y="1748851"/>
          <a:ext cx="5087224" cy="457200"/>
        </p:xfrm>
        <a:graphic>
          <a:graphicData uri="http://schemas.openxmlformats.org/drawingml/2006/table">
            <a:tbl>
              <a:tblPr/>
              <a:tblGrid>
                <a:gridCol w="5087224">
                  <a:extLst>
                    <a:ext uri="{9D8B030D-6E8A-4147-A177-3AD203B41FA5}">
                      <a16:colId xmlns:a16="http://schemas.microsoft.com/office/drawing/2014/main" val="26620566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Started at 16:30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4115344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D99B659A-9A98-48BA-83BF-0B646AB03478}"/>
              </a:ext>
            </a:extLst>
          </p:cNvPr>
          <p:cNvSpPr/>
          <p:nvPr/>
        </p:nvSpPr>
        <p:spPr>
          <a:xfrm>
            <a:off x="6995416" y="1717096"/>
            <a:ext cx="22958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Ended at 17:15</a:t>
            </a:r>
            <a:endParaRPr lang="en-GB" sz="24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81FA32E-48CD-4542-85B1-64376DC25E79}"/>
              </a:ext>
            </a:extLst>
          </p:cNvPr>
          <p:cNvCxnSpPr/>
          <p:nvPr/>
        </p:nvCxnSpPr>
        <p:spPr>
          <a:xfrm>
            <a:off x="1577009" y="4412974"/>
            <a:ext cx="971384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7C4D3D1-6485-44EC-BCCB-430559EC51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048411"/>
              </p:ext>
            </p:extLst>
          </p:nvPr>
        </p:nvGraphicFramePr>
        <p:xfrm>
          <a:off x="2550922" y="4686484"/>
          <a:ext cx="1040417" cy="822960"/>
        </p:xfrm>
        <a:graphic>
          <a:graphicData uri="http://schemas.openxmlformats.org/drawingml/2006/table">
            <a:tbl>
              <a:tblPr/>
              <a:tblGrid>
                <a:gridCol w="1040417">
                  <a:extLst>
                    <a:ext uri="{9D8B030D-6E8A-4147-A177-3AD203B41FA5}">
                      <a16:colId xmlns:a16="http://schemas.microsoft.com/office/drawing/2014/main" val="26620566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Start16:30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4115344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E1C04DD-A4AD-48B0-825E-25C6D2A23D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143960"/>
              </p:ext>
            </p:extLst>
          </p:nvPr>
        </p:nvGraphicFramePr>
        <p:xfrm>
          <a:off x="8600663" y="4686484"/>
          <a:ext cx="1040417" cy="822960"/>
        </p:xfrm>
        <a:graphic>
          <a:graphicData uri="http://schemas.openxmlformats.org/drawingml/2006/table">
            <a:tbl>
              <a:tblPr/>
              <a:tblGrid>
                <a:gridCol w="1040417">
                  <a:extLst>
                    <a:ext uri="{9D8B030D-6E8A-4147-A177-3AD203B41FA5}">
                      <a16:colId xmlns:a16="http://schemas.microsoft.com/office/drawing/2014/main" val="26620566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End </a:t>
                      </a:r>
                    </a:p>
                    <a:p>
                      <a:pPr algn="ctr"/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17:15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411534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7D566038-5640-4A2C-A1E5-1C2315DEB2B1}"/>
              </a:ext>
            </a:extLst>
          </p:cNvPr>
          <p:cNvSpPr txBox="1"/>
          <p:nvPr/>
        </p:nvSpPr>
        <p:spPr>
          <a:xfrm>
            <a:off x="10692453" y="1463141"/>
            <a:ext cx="1485774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Count how many minutes to the next hour – remember there’s 60 minutes in an hour.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02304E7-755D-4011-A197-016587E69931}"/>
              </a:ext>
            </a:extLst>
          </p:cNvPr>
          <p:cNvSpPr/>
          <p:nvPr/>
        </p:nvSpPr>
        <p:spPr>
          <a:xfrm>
            <a:off x="3127513" y="3432313"/>
            <a:ext cx="2862470" cy="954157"/>
          </a:xfrm>
          <a:custGeom>
            <a:avLst/>
            <a:gdLst>
              <a:gd name="connsiteX0" fmla="*/ 0 w 2862470"/>
              <a:gd name="connsiteY0" fmla="*/ 954157 h 954157"/>
              <a:gd name="connsiteX1" fmla="*/ 13252 w 2862470"/>
              <a:gd name="connsiteY1" fmla="*/ 768626 h 954157"/>
              <a:gd name="connsiteX2" fmla="*/ 39757 w 2862470"/>
              <a:gd name="connsiteY2" fmla="*/ 675861 h 954157"/>
              <a:gd name="connsiteX3" fmla="*/ 53009 w 2862470"/>
              <a:gd name="connsiteY3" fmla="*/ 622852 h 954157"/>
              <a:gd name="connsiteX4" fmla="*/ 66261 w 2862470"/>
              <a:gd name="connsiteY4" fmla="*/ 543339 h 954157"/>
              <a:gd name="connsiteX5" fmla="*/ 119270 w 2862470"/>
              <a:gd name="connsiteY5" fmla="*/ 424070 h 954157"/>
              <a:gd name="connsiteX6" fmla="*/ 145774 w 2862470"/>
              <a:gd name="connsiteY6" fmla="*/ 357809 h 954157"/>
              <a:gd name="connsiteX7" fmla="*/ 212035 w 2862470"/>
              <a:gd name="connsiteY7" fmla="*/ 291548 h 954157"/>
              <a:gd name="connsiteX8" fmla="*/ 265044 w 2862470"/>
              <a:gd name="connsiteY8" fmla="*/ 238539 h 954157"/>
              <a:gd name="connsiteX9" fmla="*/ 331304 w 2862470"/>
              <a:gd name="connsiteY9" fmla="*/ 198783 h 954157"/>
              <a:gd name="connsiteX10" fmla="*/ 371061 w 2862470"/>
              <a:gd name="connsiteY10" fmla="*/ 185530 h 954157"/>
              <a:gd name="connsiteX11" fmla="*/ 424070 w 2862470"/>
              <a:gd name="connsiteY11" fmla="*/ 159026 h 954157"/>
              <a:gd name="connsiteX12" fmla="*/ 490330 w 2862470"/>
              <a:gd name="connsiteY12" fmla="*/ 132522 h 954157"/>
              <a:gd name="connsiteX13" fmla="*/ 516835 w 2862470"/>
              <a:gd name="connsiteY13" fmla="*/ 106017 h 954157"/>
              <a:gd name="connsiteX14" fmla="*/ 662609 w 2862470"/>
              <a:gd name="connsiteY14" fmla="*/ 66261 h 954157"/>
              <a:gd name="connsiteX15" fmla="*/ 861391 w 2862470"/>
              <a:gd name="connsiteY15" fmla="*/ 26504 h 954157"/>
              <a:gd name="connsiteX16" fmla="*/ 967409 w 2862470"/>
              <a:gd name="connsiteY16" fmla="*/ 0 h 954157"/>
              <a:gd name="connsiteX17" fmla="*/ 1470991 w 2862470"/>
              <a:gd name="connsiteY17" fmla="*/ 13252 h 954157"/>
              <a:gd name="connsiteX18" fmla="*/ 1802296 w 2862470"/>
              <a:gd name="connsiteY18" fmla="*/ 26504 h 954157"/>
              <a:gd name="connsiteX19" fmla="*/ 1908313 w 2862470"/>
              <a:gd name="connsiteY19" fmla="*/ 53009 h 954157"/>
              <a:gd name="connsiteX20" fmla="*/ 2001078 w 2862470"/>
              <a:gd name="connsiteY20" fmla="*/ 79513 h 954157"/>
              <a:gd name="connsiteX21" fmla="*/ 2040835 w 2862470"/>
              <a:gd name="connsiteY21" fmla="*/ 106017 h 954157"/>
              <a:gd name="connsiteX22" fmla="*/ 2146852 w 2862470"/>
              <a:gd name="connsiteY22" fmla="*/ 145774 h 954157"/>
              <a:gd name="connsiteX23" fmla="*/ 2213113 w 2862470"/>
              <a:gd name="connsiteY23" fmla="*/ 185530 h 954157"/>
              <a:gd name="connsiteX24" fmla="*/ 2345635 w 2862470"/>
              <a:gd name="connsiteY24" fmla="*/ 251791 h 954157"/>
              <a:gd name="connsiteX25" fmla="*/ 2385391 w 2862470"/>
              <a:gd name="connsiteY25" fmla="*/ 278296 h 954157"/>
              <a:gd name="connsiteX26" fmla="*/ 2504661 w 2862470"/>
              <a:gd name="connsiteY26" fmla="*/ 344557 h 954157"/>
              <a:gd name="connsiteX27" fmla="*/ 2570922 w 2862470"/>
              <a:gd name="connsiteY27" fmla="*/ 410817 h 954157"/>
              <a:gd name="connsiteX28" fmla="*/ 2623930 w 2862470"/>
              <a:gd name="connsiteY28" fmla="*/ 450574 h 954157"/>
              <a:gd name="connsiteX29" fmla="*/ 2690191 w 2862470"/>
              <a:gd name="connsiteY29" fmla="*/ 503583 h 954157"/>
              <a:gd name="connsiteX30" fmla="*/ 2743200 w 2862470"/>
              <a:gd name="connsiteY30" fmla="*/ 583096 h 954157"/>
              <a:gd name="connsiteX31" fmla="*/ 2756452 w 2862470"/>
              <a:gd name="connsiteY31" fmla="*/ 636104 h 954157"/>
              <a:gd name="connsiteX32" fmla="*/ 2782957 w 2862470"/>
              <a:gd name="connsiteY32" fmla="*/ 662609 h 954157"/>
              <a:gd name="connsiteX33" fmla="*/ 2809461 w 2862470"/>
              <a:gd name="connsiteY33" fmla="*/ 702365 h 954157"/>
              <a:gd name="connsiteX34" fmla="*/ 2849217 w 2862470"/>
              <a:gd name="connsiteY34" fmla="*/ 821635 h 954157"/>
              <a:gd name="connsiteX35" fmla="*/ 2862470 w 2862470"/>
              <a:gd name="connsiteY35" fmla="*/ 861391 h 954157"/>
              <a:gd name="connsiteX36" fmla="*/ 2862470 w 2862470"/>
              <a:gd name="connsiteY36" fmla="*/ 914400 h 954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862470" h="954157">
                <a:moveTo>
                  <a:pt x="0" y="954157"/>
                </a:moveTo>
                <a:cubicBezTo>
                  <a:pt x="4417" y="892313"/>
                  <a:pt x="4484" y="830004"/>
                  <a:pt x="13252" y="768626"/>
                </a:cubicBezTo>
                <a:cubicBezTo>
                  <a:pt x="17800" y="736790"/>
                  <a:pt x="31295" y="706887"/>
                  <a:pt x="39757" y="675861"/>
                </a:cubicBezTo>
                <a:cubicBezTo>
                  <a:pt x="44549" y="658289"/>
                  <a:pt x="49437" y="640712"/>
                  <a:pt x="53009" y="622852"/>
                </a:cubicBezTo>
                <a:cubicBezTo>
                  <a:pt x="58279" y="596504"/>
                  <a:pt x="59191" y="569262"/>
                  <a:pt x="66261" y="543339"/>
                </a:cubicBezTo>
                <a:cubicBezTo>
                  <a:pt x="80128" y="492491"/>
                  <a:pt x="98713" y="470322"/>
                  <a:pt x="119270" y="424070"/>
                </a:cubicBezTo>
                <a:cubicBezTo>
                  <a:pt x="128931" y="402332"/>
                  <a:pt x="132132" y="377297"/>
                  <a:pt x="145774" y="357809"/>
                </a:cubicBezTo>
                <a:cubicBezTo>
                  <a:pt x="163686" y="332220"/>
                  <a:pt x="189948" y="313635"/>
                  <a:pt x="212035" y="291548"/>
                </a:cubicBezTo>
                <a:cubicBezTo>
                  <a:pt x="229705" y="273878"/>
                  <a:pt x="243616" y="251396"/>
                  <a:pt x="265044" y="238539"/>
                </a:cubicBezTo>
                <a:cubicBezTo>
                  <a:pt x="287131" y="225287"/>
                  <a:pt x="308266" y="210302"/>
                  <a:pt x="331304" y="198783"/>
                </a:cubicBezTo>
                <a:cubicBezTo>
                  <a:pt x="343798" y="192536"/>
                  <a:pt x="358221" y="191033"/>
                  <a:pt x="371061" y="185530"/>
                </a:cubicBezTo>
                <a:cubicBezTo>
                  <a:pt x="389219" y="177748"/>
                  <a:pt x="406017" y="167049"/>
                  <a:pt x="424070" y="159026"/>
                </a:cubicBezTo>
                <a:cubicBezTo>
                  <a:pt x="445808" y="149365"/>
                  <a:pt x="468243" y="141357"/>
                  <a:pt x="490330" y="132522"/>
                </a:cubicBezTo>
                <a:cubicBezTo>
                  <a:pt x="499165" y="123687"/>
                  <a:pt x="505660" y="111605"/>
                  <a:pt x="516835" y="106017"/>
                </a:cubicBezTo>
                <a:cubicBezTo>
                  <a:pt x="561670" y="83599"/>
                  <a:pt x="614139" y="75955"/>
                  <a:pt x="662609" y="66261"/>
                </a:cubicBezTo>
                <a:cubicBezTo>
                  <a:pt x="772373" y="11379"/>
                  <a:pt x="663550" y="57742"/>
                  <a:pt x="861391" y="26504"/>
                </a:cubicBezTo>
                <a:cubicBezTo>
                  <a:pt x="897372" y="20823"/>
                  <a:pt x="932070" y="8835"/>
                  <a:pt x="967409" y="0"/>
                </a:cubicBezTo>
                <a:lnTo>
                  <a:pt x="1470991" y="13252"/>
                </a:lnTo>
                <a:cubicBezTo>
                  <a:pt x="1581459" y="16759"/>
                  <a:pt x="1692227" y="16498"/>
                  <a:pt x="1802296" y="26504"/>
                </a:cubicBezTo>
                <a:cubicBezTo>
                  <a:pt x="1838573" y="29802"/>
                  <a:pt x="1872974" y="44174"/>
                  <a:pt x="1908313" y="53009"/>
                </a:cubicBezTo>
                <a:cubicBezTo>
                  <a:pt x="1925299" y="57256"/>
                  <a:pt x="1982065" y="70007"/>
                  <a:pt x="2001078" y="79513"/>
                </a:cubicBezTo>
                <a:cubicBezTo>
                  <a:pt x="2015324" y="86636"/>
                  <a:pt x="2026196" y="99743"/>
                  <a:pt x="2040835" y="106017"/>
                </a:cubicBezTo>
                <a:cubicBezTo>
                  <a:pt x="2186550" y="168466"/>
                  <a:pt x="1997789" y="62962"/>
                  <a:pt x="2146852" y="145774"/>
                </a:cubicBezTo>
                <a:cubicBezTo>
                  <a:pt x="2169368" y="158283"/>
                  <a:pt x="2190386" y="173409"/>
                  <a:pt x="2213113" y="185530"/>
                </a:cubicBezTo>
                <a:cubicBezTo>
                  <a:pt x="2256691" y="208771"/>
                  <a:pt x="2304542" y="224395"/>
                  <a:pt x="2345635" y="251791"/>
                </a:cubicBezTo>
                <a:cubicBezTo>
                  <a:pt x="2358887" y="260626"/>
                  <a:pt x="2371562" y="270394"/>
                  <a:pt x="2385391" y="278296"/>
                </a:cubicBezTo>
                <a:cubicBezTo>
                  <a:pt x="2429374" y="303429"/>
                  <a:pt x="2463267" y="311442"/>
                  <a:pt x="2504661" y="344557"/>
                </a:cubicBezTo>
                <a:cubicBezTo>
                  <a:pt x="2529052" y="364070"/>
                  <a:pt x="2547576" y="390065"/>
                  <a:pt x="2570922" y="410817"/>
                </a:cubicBezTo>
                <a:cubicBezTo>
                  <a:pt x="2587430" y="425491"/>
                  <a:pt x="2605957" y="437736"/>
                  <a:pt x="2623930" y="450574"/>
                </a:cubicBezTo>
                <a:cubicBezTo>
                  <a:pt x="2652022" y="470640"/>
                  <a:pt x="2669731" y="476303"/>
                  <a:pt x="2690191" y="503583"/>
                </a:cubicBezTo>
                <a:cubicBezTo>
                  <a:pt x="2709304" y="529067"/>
                  <a:pt x="2743200" y="583096"/>
                  <a:pt x="2743200" y="583096"/>
                </a:cubicBezTo>
                <a:cubicBezTo>
                  <a:pt x="2747617" y="600765"/>
                  <a:pt x="2748307" y="619814"/>
                  <a:pt x="2756452" y="636104"/>
                </a:cubicBezTo>
                <a:cubicBezTo>
                  <a:pt x="2762040" y="647279"/>
                  <a:pt x="2775152" y="652852"/>
                  <a:pt x="2782957" y="662609"/>
                </a:cubicBezTo>
                <a:cubicBezTo>
                  <a:pt x="2792906" y="675046"/>
                  <a:pt x="2800626" y="689113"/>
                  <a:pt x="2809461" y="702365"/>
                </a:cubicBezTo>
                <a:lnTo>
                  <a:pt x="2849217" y="821635"/>
                </a:lnTo>
                <a:cubicBezTo>
                  <a:pt x="2853634" y="834887"/>
                  <a:pt x="2862470" y="847422"/>
                  <a:pt x="2862470" y="861391"/>
                </a:cubicBezTo>
                <a:lnTo>
                  <a:pt x="2862470" y="91440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9C156D63-27D5-453A-816D-D7D7EA8A6F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348181"/>
              </p:ext>
            </p:extLst>
          </p:nvPr>
        </p:nvGraphicFramePr>
        <p:xfrm>
          <a:off x="4038539" y="3672444"/>
          <a:ext cx="1040417" cy="518160"/>
        </p:xfrm>
        <a:graphic>
          <a:graphicData uri="http://schemas.openxmlformats.org/drawingml/2006/table">
            <a:tbl>
              <a:tblPr/>
              <a:tblGrid>
                <a:gridCol w="1040417">
                  <a:extLst>
                    <a:ext uri="{9D8B030D-6E8A-4147-A177-3AD203B41FA5}">
                      <a16:colId xmlns:a16="http://schemas.microsoft.com/office/drawing/2014/main" val="26620566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+ 30minutes</a:t>
                      </a:r>
                      <a:endParaRPr lang="en-GB" sz="11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4115344"/>
                  </a:ext>
                </a:extLst>
              </a:tr>
            </a:tbl>
          </a:graphicData>
        </a:graphic>
      </p:graphicFrame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8B837F5-E525-42FB-9D33-7D2749397DBE}"/>
              </a:ext>
            </a:extLst>
          </p:cNvPr>
          <p:cNvSpPr/>
          <p:nvPr/>
        </p:nvSpPr>
        <p:spPr>
          <a:xfrm>
            <a:off x="6188765" y="3114261"/>
            <a:ext cx="2968487" cy="1258956"/>
          </a:xfrm>
          <a:custGeom>
            <a:avLst/>
            <a:gdLst>
              <a:gd name="connsiteX0" fmla="*/ 0 w 2968487"/>
              <a:gd name="connsiteY0" fmla="*/ 1152939 h 1258956"/>
              <a:gd name="connsiteX1" fmla="*/ 53009 w 2968487"/>
              <a:gd name="connsiteY1" fmla="*/ 1007165 h 1258956"/>
              <a:gd name="connsiteX2" fmla="*/ 66261 w 2968487"/>
              <a:gd name="connsiteY2" fmla="*/ 967409 h 1258956"/>
              <a:gd name="connsiteX3" fmla="*/ 79513 w 2968487"/>
              <a:gd name="connsiteY3" fmla="*/ 914400 h 1258956"/>
              <a:gd name="connsiteX4" fmla="*/ 106018 w 2968487"/>
              <a:gd name="connsiteY4" fmla="*/ 861391 h 1258956"/>
              <a:gd name="connsiteX5" fmla="*/ 145774 w 2968487"/>
              <a:gd name="connsiteY5" fmla="*/ 742122 h 1258956"/>
              <a:gd name="connsiteX6" fmla="*/ 159026 w 2968487"/>
              <a:gd name="connsiteY6" fmla="*/ 689113 h 1258956"/>
              <a:gd name="connsiteX7" fmla="*/ 185531 w 2968487"/>
              <a:gd name="connsiteY7" fmla="*/ 649356 h 1258956"/>
              <a:gd name="connsiteX8" fmla="*/ 198783 w 2968487"/>
              <a:gd name="connsiteY8" fmla="*/ 596348 h 1258956"/>
              <a:gd name="connsiteX9" fmla="*/ 278296 w 2968487"/>
              <a:gd name="connsiteY9" fmla="*/ 450574 h 1258956"/>
              <a:gd name="connsiteX10" fmla="*/ 318052 w 2968487"/>
              <a:gd name="connsiteY10" fmla="*/ 397565 h 1258956"/>
              <a:gd name="connsiteX11" fmla="*/ 357809 w 2968487"/>
              <a:gd name="connsiteY11" fmla="*/ 371061 h 1258956"/>
              <a:gd name="connsiteX12" fmla="*/ 410818 w 2968487"/>
              <a:gd name="connsiteY12" fmla="*/ 318052 h 1258956"/>
              <a:gd name="connsiteX13" fmla="*/ 503583 w 2968487"/>
              <a:gd name="connsiteY13" fmla="*/ 251791 h 1258956"/>
              <a:gd name="connsiteX14" fmla="*/ 543339 w 2968487"/>
              <a:gd name="connsiteY14" fmla="*/ 238539 h 1258956"/>
              <a:gd name="connsiteX15" fmla="*/ 583096 w 2968487"/>
              <a:gd name="connsiteY15" fmla="*/ 212035 h 1258956"/>
              <a:gd name="connsiteX16" fmla="*/ 622852 w 2968487"/>
              <a:gd name="connsiteY16" fmla="*/ 198782 h 1258956"/>
              <a:gd name="connsiteX17" fmla="*/ 675861 w 2968487"/>
              <a:gd name="connsiteY17" fmla="*/ 172278 h 1258956"/>
              <a:gd name="connsiteX18" fmla="*/ 742122 w 2968487"/>
              <a:gd name="connsiteY18" fmla="*/ 159026 h 1258956"/>
              <a:gd name="connsiteX19" fmla="*/ 821635 w 2968487"/>
              <a:gd name="connsiteY19" fmla="*/ 132522 h 1258956"/>
              <a:gd name="connsiteX20" fmla="*/ 901148 w 2968487"/>
              <a:gd name="connsiteY20" fmla="*/ 106017 h 1258956"/>
              <a:gd name="connsiteX21" fmla="*/ 1007165 w 2968487"/>
              <a:gd name="connsiteY21" fmla="*/ 79513 h 1258956"/>
              <a:gd name="connsiteX22" fmla="*/ 1152939 w 2968487"/>
              <a:gd name="connsiteY22" fmla="*/ 39756 h 1258956"/>
              <a:gd name="connsiteX23" fmla="*/ 1192696 w 2968487"/>
              <a:gd name="connsiteY23" fmla="*/ 26504 h 1258956"/>
              <a:gd name="connsiteX24" fmla="*/ 1404731 w 2968487"/>
              <a:gd name="connsiteY24" fmla="*/ 0 h 1258956"/>
              <a:gd name="connsiteX25" fmla="*/ 1709531 w 2968487"/>
              <a:gd name="connsiteY25" fmla="*/ 26504 h 1258956"/>
              <a:gd name="connsiteX26" fmla="*/ 1802296 w 2968487"/>
              <a:gd name="connsiteY26" fmla="*/ 39756 h 1258956"/>
              <a:gd name="connsiteX27" fmla="*/ 1948070 w 2968487"/>
              <a:gd name="connsiteY27" fmla="*/ 79513 h 1258956"/>
              <a:gd name="connsiteX28" fmla="*/ 2067339 w 2968487"/>
              <a:gd name="connsiteY28" fmla="*/ 106017 h 1258956"/>
              <a:gd name="connsiteX29" fmla="*/ 2173357 w 2968487"/>
              <a:gd name="connsiteY29" fmla="*/ 145774 h 1258956"/>
              <a:gd name="connsiteX30" fmla="*/ 2213113 w 2968487"/>
              <a:gd name="connsiteY30" fmla="*/ 172278 h 1258956"/>
              <a:gd name="connsiteX31" fmla="*/ 2266122 w 2968487"/>
              <a:gd name="connsiteY31" fmla="*/ 185530 h 1258956"/>
              <a:gd name="connsiteX32" fmla="*/ 2319131 w 2968487"/>
              <a:gd name="connsiteY32" fmla="*/ 212035 h 1258956"/>
              <a:gd name="connsiteX33" fmla="*/ 2411896 w 2968487"/>
              <a:gd name="connsiteY33" fmla="*/ 265043 h 1258956"/>
              <a:gd name="connsiteX34" fmla="*/ 2451652 w 2968487"/>
              <a:gd name="connsiteY34" fmla="*/ 278296 h 1258956"/>
              <a:gd name="connsiteX35" fmla="*/ 2478157 w 2968487"/>
              <a:gd name="connsiteY35" fmla="*/ 304800 h 1258956"/>
              <a:gd name="connsiteX36" fmla="*/ 2517913 w 2968487"/>
              <a:gd name="connsiteY36" fmla="*/ 331304 h 1258956"/>
              <a:gd name="connsiteX37" fmla="*/ 2570922 w 2968487"/>
              <a:gd name="connsiteY37" fmla="*/ 397565 h 1258956"/>
              <a:gd name="connsiteX38" fmla="*/ 2597426 w 2968487"/>
              <a:gd name="connsiteY38" fmla="*/ 437322 h 1258956"/>
              <a:gd name="connsiteX39" fmla="*/ 2623931 w 2968487"/>
              <a:gd name="connsiteY39" fmla="*/ 463826 h 1258956"/>
              <a:gd name="connsiteX40" fmla="*/ 2637183 w 2968487"/>
              <a:gd name="connsiteY40" fmla="*/ 516835 h 1258956"/>
              <a:gd name="connsiteX41" fmla="*/ 2663687 w 2968487"/>
              <a:gd name="connsiteY41" fmla="*/ 556591 h 1258956"/>
              <a:gd name="connsiteX42" fmla="*/ 2703444 w 2968487"/>
              <a:gd name="connsiteY42" fmla="*/ 636104 h 1258956"/>
              <a:gd name="connsiteX43" fmla="*/ 2716696 w 2968487"/>
              <a:gd name="connsiteY43" fmla="*/ 675861 h 1258956"/>
              <a:gd name="connsiteX44" fmla="*/ 2743200 w 2968487"/>
              <a:gd name="connsiteY44" fmla="*/ 728869 h 1258956"/>
              <a:gd name="connsiteX45" fmla="*/ 2756452 w 2968487"/>
              <a:gd name="connsiteY45" fmla="*/ 768626 h 1258956"/>
              <a:gd name="connsiteX46" fmla="*/ 2782957 w 2968487"/>
              <a:gd name="connsiteY46" fmla="*/ 821635 h 1258956"/>
              <a:gd name="connsiteX47" fmla="*/ 2796209 w 2968487"/>
              <a:gd name="connsiteY47" fmla="*/ 861391 h 1258956"/>
              <a:gd name="connsiteX48" fmla="*/ 2822713 w 2968487"/>
              <a:gd name="connsiteY48" fmla="*/ 901148 h 1258956"/>
              <a:gd name="connsiteX49" fmla="*/ 2875722 w 2968487"/>
              <a:gd name="connsiteY49" fmla="*/ 1033669 h 1258956"/>
              <a:gd name="connsiteX50" fmla="*/ 2902226 w 2968487"/>
              <a:gd name="connsiteY50" fmla="*/ 1060174 h 1258956"/>
              <a:gd name="connsiteX51" fmla="*/ 2941983 w 2968487"/>
              <a:gd name="connsiteY51" fmla="*/ 1179443 h 1258956"/>
              <a:gd name="connsiteX52" fmla="*/ 2955235 w 2968487"/>
              <a:gd name="connsiteY52" fmla="*/ 1219200 h 1258956"/>
              <a:gd name="connsiteX53" fmla="*/ 2968487 w 2968487"/>
              <a:gd name="connsiteY53" fmla="*/ 1258956 h 125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968487" h="1258956">
                <a:moveTo>
                  <a:pt x="0" y="1152939"/>
                </a:moveTo>
                <a:cubicBezTo>
                  <a:pt x="36882" y="1060736"/>
                  <a:pt x="18982" y="1109248"/>
                  <a:pt x="53009" y="1007165"/>
                </a:cubicBezTo>
                <a:cubicBezTo>
                  <a:pt x="57426" y="993913"/>
                  <a:pt x="62873" y="980961"/>
                  <a:pt x="66261" y="967409"/>
                </a:cubicBezTo>
                <a:cubicBezTo>
                  <a:pt x="70678" y="949739"/>
                  <a:pt x="73118" y="931454"/>
                  <a:pt x="79513" y="914400"/>
                </a:cubicBezTo>
                <a:cubicBezTo>
                  <a:pt x="86450" y="895902"/>
                  <a:pt x="98926" y="879830"/>
                  <a:pt x="106018" y="861391"/>
                </a:cubicBezTo>
                <a:cubicBezTo>
                  <a:pt x="121062" y="822277"/>
                  <a:pt x="135610" y="782778"/>
                  <a:pt x="145774" y="742122"/>
                </a:cubicBezTo>
                <a:cubicBezTo>
                  <a:pt x="150191" y="724452"/>
                  <a:pt x="151851" y="705854"/>
                  <a:pt x="159026" y="689113"/>
                </a:cubicBezTo>
                <a:cubicBezTo>
                  <a:pt x="165300" y="674473"/>
                  <a:pt x="176696" y="662608"/>
                  <a:pt x="185531" y="649356"/>
                </a:cubicBezTo>
                <a:cubicBezTo>
                  <a:pt x="189948" y="631687"/>
                  <a:pt x="191778" y="613160"/>
                  <a:pt x="198783" y="596348"/>
                </a:cubicBezTo>
                <a:cubicBezTo>
                  <a:pt x="222852" y="538584"/>
                  <a:pt x="244413" y="498011"/>
                  <a:pt x="278296" y="450574"/>
                </a:cubicBezTo>
                <a:cubicBezTo>
                  <a:pt x="291134" y="432601"/>
                  <a:pt x="302434" y="413183"/>
                  <a:pt x="318052" y="397565"/>
                </a:cubicBezTo>
                <a:cubicBezTo>
                  <a:pt x="329314" y="386303"/>
                  <a:pt x="345716" y="381426"/>
                  <a:pt x="357809" y="371061"/>
                </a:cubicBezTo>
                <a:cubicBezTo>
                  <a:pt x="376782" y="354799"/>
                  <a:pt x="390827" y="333045"/>
                  <a:pt x="410818" y="318052"/>
                </a:cubicBezTo>
                <a:cubicBezTo>
                  <a:pt x="422822" y="309049"/>
                  <a:pt x="484206" y="261479"/>
                  <a:pt x="503583" y="251791"/>
                </a:cubicBezTo>
                <a:cubicBezTo>
                  <a:pt x="516077" y="245544"/>
                  <a:pt x="530845" y="244786"/>
                  <a:pt x="543339" y="238539"/>
                </a:cubicBezTo>
                <a:cubicBezTo>
                  <a:pt x="557585" y="231416"/>
                  <a:pt x="568850" y="219158"/>
                  <a:pt x="583096" y="212035"/>
                </a:cubicBezTo>
                <a:cubicBezTo>
                  <a:pt x="595590" y="205788"/>
                  <a:pt x="610013" y="204285"/>
                  <a:pt x="622852" y="198782"/>
                </a:cubicBezTo>
                <a:cubicBezTo>
                  <a:pt x="641010" y="191000"/>
                  <a:pt x="657120" y="178525"/>
                  <a:pt x="675861" y="172278"/>
                </a:cubicBezTo>
                <a:cubicBezTo>
                  <a:pt x="697230" y="165155"/>
                  <a:pt x="720391" y="164952"/>
                  <a:pt x="742122" y="159026"/>
                </a:cubicBezTo>
                <a:cubicBezTo>
                  <a:pt x="769076" y="151675"/>
                  <a:pt x="795131" y="141357"/>
                  <a:pt x="821635" y="132522"/>
                </a:cubicBezTo>
                <a:cubicBezTo>
                  <a:pt x="821645" y="132519"/>
                  <a:pt x="901137" y="106020"/>
                  <a:pt x="901148" y="106017"/>
                </a:cubicBezTo>
                <a:cubicBezTo>
                  <a:pt x="936487" y="97182"/>
                  <a:pt x="974584" y="95803"/>
                  <a:pt x="1007165" y="79513"/>
                </a:cubicBezTo>
                <a:cubicBezTo>
                  <a:pt x="1088112" y="39040"/>
                  <a:pt x="1040617" y="55803"/>
                  <a:pt x="1152939" y="39756"/>
                </a:cubicBezTo>
                <a:cubicBezTo>
                  <a:pt x="1166191" y="35339"/>
                  <a:pt x="1178998" y="29244"/>
                  <a:pt x="1192696" y="26504"/>
                </a:cubicBezTo>
                <a:cubicBezTo>
                  <a:pt x="1239970" y="17049"/>
                  <a:pt x="1363386" y="4594"/>
                  <a:pt x="1404731" y="0"/>
                </a:cubicBezTo>
                <a:cubicBezTo>
                  <a:pt x="1714903" y="18245"/>
                  <a:pt x="1535077" y="-335"/>
                  <a:pt x="1709531" y="26504"/>
                </a:cubicBezTo>
                <a:cubicBezTo>
                  <a:pt x="1740403" y="31254"/>
                  <a:pt x="1771667" y="33630"/>
                  <a:pt x="1802296" y="39756"/>
                </a:cubicBezTo>
                <a:cubicBezTo>
                  <a:pt x="1959760" y="71249"/>
                  <a:pt x="1859223" y="54128"/>
                  <a:pt x="1948070" y="79513"/>
                </a:cubicBezTo>
                <a:cubicBezTo>
                  <a:pt x="1991741" y="91990"/>
                  <a:pt x="2021790" y="96907"/>
                  <a:pt x="2067339" y="106017"/>
                </a:cubicBezTo>
                <a:cubicBezTo>
                  <a:pt x="2160575" y="168175"/>
                  <a:pt x="2042353" y="96648"/>
                  <a:pt x="2173357" y="145774"/>
                </a:cubicBezTo>
                <a:cubicBezTo>
                  <a:pt x="2188270" y="151366"/>
                  <a:pt x="2198474" y="166004"/>
                  <a:pt x="2213113" y="172278"/>
                </a:cubicBezTo>
                <a:cubicBezTo>
                  <a:pt x="2229854" y="179453"/>
                  <a:pt x="2248452" y="181113"/>
                  <a:pt x="2266122" y="185530"/>
                </a:cubicBezTo>
                <a:cubicBezTo>
                  <a:pt x="2283792" y="194365"/>
                  <a:pt x="2301979" y="202234"/>
                  <a:pt x="2319131" y="212035"/>
                </a:cubicBezTo>
                <a:cubicBezTo>
                  <a:pt x="2385680" y="250063"/>
                  <a:pt x="2331797" y="230714"/>
                  <a:pt x="2411896" y="265043"/>
                </a:cubicBezTo>
                <a:cubicBezTo>
                  <a:pt x="2424735" y="270546"/>
                  <a:pt x="2438400" y="273878"/>
                  <a:pt x="2451652" y="278296"/>
                </a:cubicBezTo>
                <a:cubicBezTo>
                  <a:pt x="2460487" y="287131"/>
                  <a:pt x="2468401" y="296995"/>
                  <a:pt x="2478157" y="304800"/>
                </a:cubicBezTo>
                <a:cubicBezTo>
                  <a:pt x="2490594" y="314749"/>
                  <a:pt x="2507964" y="318867"/>
                  <a:pt x="2517913" y="331304"/>
                </a:cubicBezTo>
                <a:cubicBezTo>
                  <a:pt x="2591065" y="422746"/>
                  <a:pt x="2456988" y="321611"/>
                  <a:pt x="2570922" y="397565"/>
                </a:cubicBezTo>
                <a:cubicBezTo>
                  <a:pt x="2579757" y="410817"/>
                  <a:pt x="2587476" y="424885"/>
                  <a:pt x="2597426" y="437322"/>
                </a:cubicBezTo>
                <a:cubicBezTo>
                  <a:pt x="2605231" y="447078"/>
                  <a:pt x="2618343" y="452651"/>
                  <a:pt x="2623931" y="463826"/>
                </a:cubicBezTo>
                <a:cubicBezTo>
                  <a:pt x="2632076" y="480117"/>
                  <a:pt x="2630008" y="500094"/>
                  <a:pt x="2637183" y="516835"/>
                </a:cubicBezTo>
                <a:cubicBezTo>
                  <a:pt x="2643457" y="531474"/>
                  <a:pt x="2654852" y="543339"/>
                  <a:pt x="2663687" y="556591"/>
                </a:cubicBezTo>
                <a:cubicBezTo>
                  <a:pt x="2696996" y="656522"/>
                  <a:pt x="2652064" y="533345"/>
                  <a:pt x="2703444" y="636104"/>
                </a:cubicBezTo>
                <a:cubicBezTo>
                  <a:pt x="2709691" y="648598"/>
                  <a:pt x="2711193" y="663021"/>
                  <a:pt x="2716696" y="675861"/>
                </a:cubicBezTo>
                <a:cubicBezTo>
                  <a:pt x="2724478" y="694019"/>
                  <a:pt x="2735418" y="710711"/>
                  <a:pt x="2743200" y="728869"/>
                </a:cubicBezTo>
                <a:cubicBezTo>
                  <a:pt x="2748703" y="741709"/>
                  <a:pt x="2750949" y="755786"/>
                  <a:pt x="2756452" y="768626"/>
                </a:cubicBezTo>
                <a:cubicBezTo>
                  <a:pt x="2764234" y="786784"/>
                  <a:pt x="2775175" y="803477"/>
                  <a:pt x="2782957" y="821635"/>
                </a:cubicBezTo>
                <a:cubicBezTo>
                  <a:pt x="2788460" y="834474"/>
                  <a:pt x="2789962" y="848897"/>
                  <a:pt x="2796209" y="861391"/>
                </a:cubicBezTo>
                <a:cubicBezTo>
                  <a:pt x="2803332" y="875637"/>
                  <a:pt x="2816244" y="886594"/>
                  <a:pt x="2822713" y="901148"/>
                </a:cubicBezTo>
                <a:cubicBezTo>
                  <a:pt x="2851447" y="965800"/>
                  <a:pt x="2839565" y="979433"/>
                  <a:pt x="2875722" y="1033669"/>
                </a:cubicBezTo>
                <a:cubicBezTo>
                  <a:pt x="2882653" y="1044065"/>
                  <a:pt x="2893391" y="1051339"/>
                  <a:pt x="2902226" y="1060174"/>
                </a:cubicBezTo>
                <a:lnTo>
                  <a:pt x="2941983" y="1179443"/>
                </a:lnTo>
                <a:lnTo>
                  <a:pt x="2955235" y="1219200"/>
                </a:lnTo>
                <a:lnTo>
                  <a:pt x="2968487" y="1258956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DF48DB95-F346-4005-93F8-97B0D35D42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189504"/>
              </p:ext>
            </p:extLst>
          </p:nvPr>
        </p:nvGraphicFramePr>
        <p:xfrm>
          <a:off x="5646992" y="4480709"/>
          <a:ext cx="1040417" cy="304800"/>
        </p:xfrm>
        <a:graphic>
          <a:graphicData uri="http://schemas.openxmlformats.org/drawingml/2006/table">
            <a:tbl>
              <a:tblPr/>
              <a:tblGrid>
                <a:gridCol w="1040417">
                  <a:extLst>
                    <a:ext uri="{9D8B030D-6E8A-4147-A177-3AD203B41FA5}">
                      <a16:colId xmlns:a16="http://schemas.microsoft.com/office/drawing/2014/main" val="26620566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17:00</a:t>
                      </a:r>
                      <a:endParaRPr lang="en-GB" sz="11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4115344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21735D10-78CC-45F6-9A35-D7B4763C7D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857316"/>
              </p:ext>
            </p:extLst>
          </p:nvPr>
        </p:nvGraphicFramePr>
        <p:xfrm>
          <a:off x="7152799" y="3681603"/>
          <a:ext cx="1040417" cy="518160"/>
        </p:xfrm>
        <a:graphic>
          <a:graphicData uri="http://schemas.openxmlformats.org/drawingml/2006/table">
            <a:tbl>
              <a:tblPr/>
              <a:tblGrid>
                <a:gridCol w="1040417">
                  <a:extLst>
                    <a:ext uri="{9D8B030D-6E8A-4147-A177-3AD203B41FA5}">
                      <a16:colId xmlns:a16="http://schemas.microsoft.com/office/drawing/2014/main" val="26620566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+ 45 minutes</a:t>
                      </a:r>
                      <a:endParaRPr lang="en-GB" sz="11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4115344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686C23DB-0A3A-4D52-8F96-4417050513ED}"/>
              </a:ext>
            </a:extLst>
          </p:cNvPr>
          <p:cNvSpPr txBox="1"/>
          <p:nvPr/>
        </p:nvSpPr>
        <p:spPr>
          <a:xfrm>
            <a:off x="3541704" y="5653323"/>
            <a:ext cx="6148350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2800" dirty="0"/>
              <a:t>30 minutes + 15 minutes = 45 minutes</a:t>
            </a:r>
          </a:p>
          <a:p>
            <a:pPr algn="ctr"/>
            <a:r>
              <a:rPr lang="en-GB" sz="2800" dirty="0"/>
              <a:t>The football lasted 45 minutes</a:t>
            </a:r>
          </a:p>
        </p:txBody>
      </p:sp>
    </p:spTree>
    <p:extLst>
      <p:ext uri="{BB962C8B-B14F-4D97-AF65-F5344CB8AC3E}">
        <p14:creationId xmlns:p14="http://schemas.microsoft.com/office/powerpoint/2010/main" val="300980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F6054-44B0-4750-9788-D0B5443C6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70580"/>
            <a:ext cx="9601200" cy="1485900"/>
          </a:xfrm>
        </p:spPr>
        <p:txBody>
          <a:bodyPr>
            <a:noAutofit/>
          </a:bodyPr>
          <a:lstStyle/>
          <a:p>
            <a:pPr algn="ctr"/>
            <a:r>
              <a:rPr lang="en-GB" sz="2400" dirty="0"/>
              <a:t>You can use a timeline to help you calculate how long things take.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BE6F08-154E-47E0-90C5-275BF833F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774" y="1129699"/>
            <a:ext cx="1295946" cy="14535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6EFA71D-F18C-4EDA-895C-60A15F29D7E8}"/>
              </a:ext>
            </a:extLst>
          </p:cNvPr>
          <p:cNvSpPr/>
          <p:nvPr/>
        </p:nvSpPr>
        <p:spPr>
          <a:xfrm>
            <a:off x="3223894" y="1546575"/>
            <a:ext cx="2016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Started at 13:00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01852A-1617-4C9E-A89F-822556133AD0}"/>
              </a:ext>
            </a:extLst>
          </p:cNvPr>
          <p:cNvSpPr/>
          <p:nvPr/>
        </p:nvSpPr>
        <p:spPr>
          <a:xfrm>
            <a:off x="5989983" y="1487148"/>
            <a:ext cx="1810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Ended at 14:20</a:t>
            </a:r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3C46024-E71A-4590-B56F-3EA0BF94C192}"/>
              </a:ext>
            </a:extLst>
          </p:cNvPr>
          <p:cNvCxnSpPr/>
          <p:nvPr/>
        </p:nvCxnSpPr>
        <p:spPr>
          <a:xfrm>
            <a:off x="1577009" y="4412974"/>
            <a:ext cx="971384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918509B-92C5-4ACB-87FF-88AA271614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10542"/>
              </p:ext>
            </p:extLst>
          </p:nvPr>
        </p:nvGraphicFramePr>
        <p:xfrm>
          <a:off x="2550922" y="4686484"/>
          <a:ext cx="1040417" cy="822960"/>
        </p:xfrm>
        <a:graphic>
          <a:graphicData uri="http://schemas.openxmlformats.org/drawingml/2006/table">
            <a:tbl>
              <a:tblPr/>
              <a:tblGrid>
                <a:gridCol w="1040417">
                  <a:extLst>
                    <a:ext uri="{9D8B030D-6E8A-4147-A177-3AD203B41FA5}">
                      <a16:colId xmlns:a16="http://schemas.microsoft.com/office/drawing/2014/main" val="26620566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Start13:00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4115344"/>
                  </a:ext>
                </a:extLst>
              </a:tr>
            </a:tbl>
          </a:graphicData>
        </a:graphic>
      </p:graphicFrame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0A89E95-C259-4341-B228-04FE80BC128A}"/>
              </a:ext>
            </a:extLst>
          </p:cNvPr>
          <p:cNvSpPr/>
          <p:nvPr/>
        </p:nvSpPr>
        <p:spPr>
          <a:xfrm>
            <a:off x="3127513" y="3432313"/>
            <a:ext cx="2862470" cy="954157"/>
          </a:xfrm>
          <a:custGeom>
            <a:avLst/>
            <a:gdLst>
              <a:gd name="connsiteX0" fmla="*/ 0 w 2862470"/>
              <a:gd name="connsiteY0" fmla="*/ 954157 h 954157"/>
              <a:gd name="connsiteX1" fmla="*/ 13252 w 2862470"/>
              <a:gd name="connsiteY1" fmla="*/ 768626 h 954157"/>
              <a:gd name="connsiteX2" fmla="*/ 39757 w 2862470"/>
              <a:gd name="connsiteY2" fmla="*/ 675861 h 954157"/>
              <a:gd name="connsiteX3" fmla="*/ 53009 w 2862470"/>
              <a:gd name="connsiteY3" fmla="*/ 622852 h 954157"/>
              <a:gd name="connsiteX4" fmla="*/ 66261 w 2862470"/>
              <a:gd name="connsiteY4" fmla="*/ 543339 h 954157"/>
              <a:gd name="connsiteX5" fmla="*/ 119270 w 2862470"/>
              <a:gd name="connsiteY5" fmla="*/ 424070 h 954157"/>
              <a:gd name="connsiteX6" fmla="*/ 145774 w 2862470"/>
              <a:gd name="connsiteY6" fmla="*/ 357809 h 954157"/>
              <a:gd name="connsiteX7" fmla="*/ 212035 w 2862470"/>
              <a:gd name="connsiteY7" fmla="*/ 291548 h 954157"/>
              <a:gd name="connsiteX8" fmla="*/ 265044 w 2862470"/>
              <a:gd name="connsiteY8" fmla="*/ 238539 h 954157"/>
              <a:gd name="connsiteX9" fmla="*/ 331304 w 2862470"/>
              <a:gd name="connsiteY9" fmla="*/ 198783 h 954157"/>
              <a:gd name="connsiteX10" fmla="*/ 371061 w 2862470"/>
              <a:gd name="connsiteY10" fmla="*/ 185530 h 954157"/>
              <a:gd name="connsiteX11" fmla="*/ 424070 w 2862470"/>
              <a:gd name="connsiteY11" fmla="*/ 159026 h 954157"/>
              <a:gd name="connsiteX12" fmla="*/ 490330 w 2862470"/>
              <a:gd name="connsiteY12" fmla="*/ 132522 h 954157"/>
              <a:gd name="connsiteX13" fmla="*/ 516835 w 2862470"/>
              <a:gd name="connsiteY13" fmla="*/ 106017 h 954157"/>
              <a:gd name="connsiteX14" fmla="*/ 662609 w 2862470"/>
              <a:gd name="connsiteY14" fmla="*/ 66261 h 954157"/>
              <a:gd name="connsiteX15" fmla="*/ 861391 w 2862470"/>
              <a:gd name="connsiteY15" fmla="*/ 26504 h 954157"/>
              <a:gd name="connsiteX16" fmla="*/ 967409 w 2862470"/>
              <a:gd name="connsiteY16" fmla="*/ 0 h 954157"/>
              <a:gd name="connsiteX17" fmla="*/ 1470991 w 2862470"/>
              <a:gd name="connsiteY17" fmla="*/ 13252 h 954157"/>
              <a:gd name="connsiteX18" fmla="*/ 1802296 w 2862470"/>
              <a:gd name="connsiteY18" fmla="*/ 26504 h 954157"/>
              <a:gd name="connsiteX19" fmla="*/ 1908313 w 2862470"/>
              <a:gd name="connsiteY19" fmla="*/ 53009 h 954157"/>
              <a:gd name="connsiteX20" fmla="*/ 2001078 w 2862470"/>
              <a:gd name="connsiteY20" fmla="*/ 79513 h 954157"/>
              <a:gd name="connsiteX21" fmla="*/ 2040835 w 2862470"/>
              <a:gd name="connsiteY21" fmla="*/ 106017 h 954157"/>
              <a:gd name="connsiteX22" fmla="*/ 2146852 w 2862470"/>
              <a:gd name="connsiteY22" fmla="*/ 145774 h 954157"/>
              <a:gd name="connsiteX23" fmla="*/ 2213113 w 2862470"/>
              <a:gd name="connsiteY23" fmla="*/ 185530 h 954157"/>
              <a:gd name="connsiteX24" fmla="*/ 2345635 w 2862470"/>
              <a:gd name="connsiteY24" fmla="*/ 251791 h 954157"/>
              <a:gd name="connsiteX25" fmla="*/ 2385391 w 2862470"/>
              <a:gd name="connsiteY25" fmla="*/ 278296 h 954157"/>
              <a:gd name="connsiteX26" fmla="*/ 2504661 w 2862470"/>
              <a:gd name="connsiteY26" fmla="*/ 344557 h 954157"/>
              <a:gd name="connsiteX27" fmla="*/ 2570922 w 2862470"/>
              <a:gd name="connsiteY27" fmla="*/ 410817 h 954157"/>
              <a:gd name="connsiteX28" fmla="*/ 2623930 w 2862470"/>
              <a:gd name="connsiteY28" fmla="*/ 450574 h 954157"/>
              <a:gd name="connsiteX29" fmla="*/ 2690191 w 2862470"/>
              <a:gd name="connsiteY29" fmla="*/ 503583 h 954157"/>
              <a:gd name="connsiteX30" fmla="*/ 2743200 w 2862470"/>
              <a:gd name="connsiteY30" fmla="*/ 583096 h 954157"/>
              <a:gd name="connsiteX31" fmla="*/ 2756452 w 2862470"/>
              <a:gd name="connsiteY31" fmla="*/ 636104 h 954157"/>
              <a:gd name="connsiteX32" fmla="*/ 2782957 w 2862470"/>
              <a:gd name="connsiteY32" fmla="*/ 662609 h 954157"/>
              <a:gd name="connsiteX33" fmla="*/ 2809461 w 2862470"/>
              <a:gd name="connsiteY33" fmla="*/ 702365 h 954157"/>
              <a:gd name="connsiteX34" fmla="*/ 2849217 w 2862470"/>
              <a:gd name="connsiteY34" fmla="*/ 821635 h 954157"/>
              <a:gd name="connsiteX35" fmla="*/ 2862470 w 2862470"/>
              <a:gd name="connsiteY35" fmla="*/ 861391 h 954157"/>
              <a:gd name="connsiteX36" fmla="*/ 2862470 w 2862470"/>
              <a:gd name="connsiteY36" fmla="*/ 914400 h 954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862470" h="954157">
                <a:moveTo>
                  <a:pt x="0" y="954157"/>
                </a:moveTo>
                <a:cubicBezTo>
                  <a:pt x="4417" y="892313"/>
                  <a:pt x="4484" y="830004"/>
                  <a:pt x="13252" y="768626"/>
                </a:cubicBezTo>
                <a:cubicBezTo>
                  <a:pt x="17800" y="736790"/>
                  <a:pt x="31295" y="706887"/>
                  <a:pt x="39757" y="675861"/>
                </a:cubicBezTo>
                <a:cubicBezTo>
                  <a:pt x="44549" y="658289"/>
                  <a:pt x="49437" y="640712"/>
                  <a:pt x="53009" y="622852"/>
                </a:cubicBezTo>
                <a:cubicBezTo>
                  <a:pt x="58279" y="596504"/>
                  <a:pt x="59191" y="569262"/>
                  <a:pt x="66261" y="543339"/>
                </a:cubicBezTo>
                <a:cubicBezTo>
                  <a:pt x="80128" y="492491"/>
                  <a:pt x="98713" y="470322"/>
                  <a:pt x="119270" y="424070"/>
                </a:cubicBezTo>
                <a:cubicBezTo>
                  <a:pt x="128931" y="402332"/>
                  <a:pt x="132132" y="377297"/>
                  <a:pt x="145774" y="357809"/>
                </a:cubicBezTo>
                <a:cubicBezTo>
                  <a:pt x="163686" y="332220"/>
                  <a:pt x="189948" y="313635"/>
                  <a:pt x="212035" y="291548"/>
                </a:cubicBezTo>
                <a:cubicBezTo>
                  <a:pt x="229705" y="273878"/>
                  <a:pt x="243616" y="251396"/>
                  <a:pt x="265044" y="238539"/>
                </a:cubicBezTo>
                <a:cubicBezTo>
                  <a:pt x="287131" y="225287"/>
                  <a:pt x="308266" y="210302"/>
                  <a:pt x="331304" y="198783"/>
                </a:cubicBezTo>
                <a:cubicBezTo>
                  <a:pt x="343798" y="192536"/>
                  <a:pt x="358221" y="191033"/>
                  <a:pt x="371061" y="185530"/>
                </a:cubicBezTo>
                <a:cubicBezTo>
                  <a:pt x="389219" y="177748"/>
                  <a:pt x="406017" y="167049"/>
                  <a:pt x="424070" y="159026"/>
                </a:cubicBezTo>
                <a:cubicBezTo>
                  <a:pt x="445808" y="149365"/>
                  <a:pt x="468243" y="141357"/>
                  <a:pt x="490330" y="132522"/>
                </a:cubicBezTo>
                <a:cubicBezTo>
                  <a:pt x="499165" y="123687"/>
                  <a:pt x="505660" y="111605"/>
                  <a:pt x="516835" y="106017"/>
                </a:cubicBezTo>
                <a:cubicBezTo>
                  <a:pt x="561670" y="83599"/>
                  <a:pt x="614139" y="75955"/>
                  <a:pt x="662609" y="66261"/>
                </a:cubicBezTo>
                <a:cubicBezTo>
                  <a:pt x="772373" y="11379"/>
                  <a:pt x="663550" y="57742"/>
                  <a:pt x="861391" y="26504"/>
                </a:cubicBezTo>
                <a:cubicBezTo>
                  <a:pt x="897372" y="20823"/>
                  <a:pt x="932070" y="8835"/>
                  <a:pt x="967409" y="0"/>
                </a:cubicBezTo>
                <a:lnTo>
                  <a:pt x="1470991" y="13252"/>
                </a:lnTo>
                <a:cubicBezTo>
                  <a:pt x="1581459" y="16759"/>
                  <a:pt x="1692227" y="16498"/>
                  <a:pt x="1802296" y="26504"/>
                </a:cubicBezTo>
                <a:cubicBezTo>
                  <a:pt x="1838573" y="29802"/>
                  <a:pt x="1872974" y="44174"/>
                  <a:pt x="1908313" y="53009"/>
                </a:cubicBezTo>
                <a:cubicBezTo>
                  <a:pt x="1925299" y="57256"/>
                  <a:pt x="1982065" y="70007"/>
                  <a:pt x="2001078" y="79513"/>
                </a:cubicBezTo>
                <a:cubicBezTo>
                  <a:pt x="2015324" y="86636"/>
                  <a:pt x="2026196" y="99743"/>
                  <a:pt x="2040835" y="106017"/>
                </a:cubicBezTo>
                <a:cubicBezTo>
                  <a:pt x="2186550" y="168466"/>
                  <a:pt x="1997789" y="62962"/>
                  <a:pt x="2146852" y="145774"/>
                </a:cubicBezTo>
                <a:cubicBezTo>
                  <a:pt x="2169368" y="158283"/>
                  <a:pt x="2190386" y="173409"/>
                  <a:pt x="2213113" y="185530"/>
                </a:cubicBezTo>
                <a:cubicBezTo>
                  <a:pt x="2256691" y="208771"/>
                  <a:pt x="2304542" y="224395"/>
                  <a:pt x="2345635" y="251791"/>
                </a:cubicBezTo>
                <a:cubicBezTo>
                  <a:pt x="2358887" y="260626"/>
                  <a:pt x="2371562" y="270394"/>
                  <a:pt x="2385391" y="278296"/>
                </a:cubicBezTo>
                <a:cubicBezTo>
                  <a:pt x="2429374" y="303429"/>
                  <a:pt x="2463267" y="311442"/>
                  <a:pt x="2504661" y="344557"/>
                </a:cubicBezTo>
                <a:cubicBezTo>
                  <a:pt x="2529052" y="364070"/>
                  <a:pt x="2547576" y="390065"/>
                  <a:pt x="2570922" y="410817"/>
                </a:cubicBezTo>
                <a:cubicBezTo>
                  <a:pt x="2587430" y="425491"/>
                  <a:pt x="2605957" y="437736"/>
                  <a:pt x="2623930" y="450574"/>
                </a:cubicBezTo>
                <a:cubicBezTo>
                  <a:pt x="2652022" y="470640"/>
                  <a:pt x="2669731" y="476303"/>
                  <a:pt x="2690191" y="503583"/>
                </a:cubicBezTo>
                <a:cubicBezTo>
                  <a:pt x="2709304" y="529067"/>
                  <a:pt x="2743200" y="583096"/>
                  <a:pt x="2743200" y="583096"/>
                </a:cubicBezTo>
                <a:cubicBezTo>
                  <a:pt x="2747617" y="600765"/>
                  <a:pt x="2748307" y="619814"/>
                  <a:pt x="2756452" y="636104"/>
                </a:cubicBezTo>
                <a:cubicBezTo>
                  <a:pt x="2762040" y="647279"/>
                  <a:pt x="2775152" y="652852"/>
                  <a:pt x="2782957" y="662609"/>
                </a:cubicBezTo>
                <a:cubicBezTo>
                  <a:pt x="2792906" y="675046"/>
                  <a:pt x="2800626" y="689113"/>
                  <a:pt x="2809461" y="702365"/>
                </a:cubicBezTo>
                <a:lnTo>
                  <a:pt x="2849217" y="821635"/>
                </a:lnTo>
                <a:cubicBezTo>
                  <a:pt x="2853634" y="834887"/>
                  <a:pt x="2862470" y="847422"/>
                  <a:pt x="2862470" y="861391"/>
                </a:cubicBezTo>
                <a:lnTo>
                  <a:pt x="2862470" y="91440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FADDBE-9528-4D8A-A3E1-0064DC3856CA}"/>
              </a:ext>
            </a:extLst>
          </p:cNvPr>
          <p:cNvSpPr/>
          <p:nvPr/>
        </p:nvSpPr>
        <p:spPr>
          <a:xfrm>
            <a:off x="9322905" y="2765395"/>
            <a:ext cx="25775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Count to the next hour to help you. 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E9EBEE-3254-4456-B3EB-4576AA3ACACC}"/>
              </a:ext>
            </a:extLst>
          </p:cNvPr>
          <p:cNvSpPr/>
          <p:nvPr/>
        </p:nvSpPr>
        <p:spPr>
          <a:xfrm>
            <a:off x="5575791" y="4501818"/>
            <a:ext cx="10404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14:00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FB8CC0-6888-4232-A577-CC7942D1720B}"/>
              </a:ext>
            </a:extLst>
          </p:cNvPr>
          <p:cNvSpPr/>
          <p:nvPr/>
        </p:nvSpPr>
        <p:spPr>
          <a:xfrm>
            <a:off x="3886139" y="3840938"/>
            <a:ext cx="10404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+ 1 hour</a:t>
            </a:r>
            <a:endParaRPr lang="en-GB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5EE4EC5-056E-4093-995D-A473C714320D}"/>
              </a:ext>
            </a:extLst>
          </p:cNvPr>
          <p:cNvSpPr/>
          <p:nvPr/>
        </p:nvSpPr>
        <p:spPr>
          <a:xfrm>
            <a:off x="6368859" y="3398474"/>
            <a:ext cx="2862470" cy="954157"/>
          </a:xfrm>
          <a:custGeom>
            <a:avLst/>
            <a:gdLst>
              <a:gd name="connsiteX0" fmla="*/ 0 w 2862470"/>
              <a:gd name="connsiteY0" fmla="*/ 954157 h 954157"/>
              <a:gd name="connsiteX1" fmla="*/ 13252 w 2862470"/>
              <a:gd name="connsiteY1" fmla="*/ 768626 h 954157"/>
              <a:gd name="connsiteX2" fmla="*/ 39757 w 2862470"/>
              <a:gd name="connsiteY2" fmla="*/ 675861 h 954157"/>
              <a:gd name="connsiteX3" fmla="*/ 53009 w 2862470"/>
              <a:gd name="connsiteY3" fmla="*/ 622852 h 954157"/>
              <a:gd name="connsiteX4" fmla="*/ 66261 w 2862470"/>
              <a:gd name="connsiteY4" fmla="*/ 543339 h 954157"/>
              <a:gd name="connsiteX5" fmla="*/ 119270 w 2862470"/>
              <a:gd name="connsiteY5" fmla="*/ 424070 h 954157"/>
              <a:gd name="connsiteX6" fmla="*/ 145774 w 2862470"/>
              <a:gd name="connsiteY6" fmla="*/ 357809 h 954157"/>
              <a:gd name="connsiteX7" fmla="*/ 212035 w 2862470"/>
              <a:gd name="connsiteY7" fmla="*/ 291548 h 954157"/>
              <a:gd name="connsiteX8" fmla="*/ 265044 w 2862470"/>
              <a:gd name="connsiteY8" fmla="*/ 238539 h 954157"/>
              <a:gd name="connsiteX9" fmla="*/ 331304 w 2862470"/>
              <a:gd name="connsiteY9" fmla="*/ 198783 h 954157"/>
              <a:gd name="connsiteX10" fmla="*/ 371061 w 2862470"/>
              <a:gd name="connsiteY10" fmla="*/ 185530 h 954157"/>
              <a:gd name="connsiteX11" fmla="*/ 424070 w 2862470"/>
              <a:gd name="connsiteY11" fmla="*/ 159026 h 954157"/>
              <a:gd name="connsiteX12" fmla="*/ 490330 w 2862470"/>
              <a:gd name="connsiteY12" fmla="*/ 132522 h 954157"/>
              <a:gd name="connsiteX13" fmla="*/ 516835 w 2862470"/>
              <a:gd name="connsiteY13" fmla="*/ 106017 h 954157"/>
              <a:gd name="connsiteX14" fmla="*/ 662609 w 2862470"/>
              <a:gd name="connsiteY14" fmla="*/ 66261 h 954157"/>
              <a:gd name="connsiteX15" fmla="*/ 861391 w 2862470"/>
              <a:gd name="connsiteY15" fmla="*/ 26504 h 954157"/>
              <a:gd name="connsiteX16" fmla="*/ 967409 w 2862470"/>
              <a:gd name="connsiteY16" fmla="*/ 0 h 954157"/>
              <a:gd name="connsiteX17" fmla="*/ 1470991 w 2862470"/>
              <a:gd name="connsiteY17" fmla="*/ 13252 h 954157"/>
              <a:gd name="connsiteX18" fmla="*/ 1802296 w 2862470"/>
              <a:gd name="connsiteY18" fmla="*/ 26504 h 954157"/>
              <a:gd name="connsiteX19" fmla="*/ 1908313 w 2862470"/>
              <a:gd name="connsiteY19" fmla="*/ 53009 h 954157"/>
              <a:gd name="connsiteX20" fmla="*/ 2001078 w 2862470"/>
              <a:gd name="connsiteY20" fmla="*/ 79513 h 954157"/>
              <a:gd name="connsiteX21" fmla="*/ 2040835 w 2862470"/>
              <a:gd name="connsiteY21" fmla="*/ 106017 h 954157"/>
              <a:gd name="connsiteX22" fmla="*/ 2146852 w 2862470"/>
              <a:gd name="connsiteY22" fmla="*/ 145774 h 954157"/>
              <a:gd name="connsiteX23" fmla="*/ 2213113 w 2862470"/>
              <a:gd name="connsiteY23" fmla="*/ 185530 h 954157"/>
              <a:gd name="connsiteX24" fmla="*/ 2345635 w 2862470"/>
              <a:gd name="connsiteY24" fmla="*/ 251791 h 954157"/>
              <a:gd name="connsiteX25" fmla="*/ 2385391 w 2862470"/>
              <a:gd name="connsiteY25" fmla="*/ 278296 h 954157"/>
              <a:gd name="connsiteX26" fmla="*/ 2504661 w 2862470"/>
              <a:gd name="connsiteY26" fmla="*/ 344557 h 954157"/>
              <a:gd name="connsiteX27" fmla="*/ 2570922 w 2862470"/>
              <a:gd name="connsiteY27" fmla="*/ 410817 h 954157"/>
              <a:gd name="connsiteX28" fmla="*/ 2623930 w 2862470"/>
              <a:gd name="connsiteY28" fmla="*/ 450574 h 954157"/>
              <a:gd name="connsiteX29" fmla="*/ 2690191 w 2862470"/>
              <a:gd name="connsiteY29" fmla="*/ 503583 h 954157"/>
              <a:gd name="connsiteX30" fmla="*/ 2743200 w 2862470"/>
              <a:gd name="connsiteY30" fmla="*/ 583096 h 954157"/>
              <a:gd name="connsiteX31" fmla="*/ 2756452 w 2862470"/>
              <a:gd name="connsiteY31" fmla="*/ 636104 h 954157"/>
              <a:gd name="connsiteX32" fmla="*/ 2782957 w 2862470"/>
              <a:gd name="connsiteY32" fmla="*/ 662609 h 954157"/>
              <a:gd name="connsiteX33" fmla="*/ 2809461 w 2862470"/>
              <a:gd name="connsiteY33" fmla="*/ 702365 h 954157"/>
              <a:gd name="connsiteX34" fmla="*/ 2849217 w 2862470"/>
              <a:gd name="connsiteY34" fmla="*/ 821635 h 954157"/>
              <a:gd name="connsiteX35" fmla="*/ 2862470 w 2862470"/>
              <a:gd name="connsiteY35" fmla="*/ 861391 h 954157"/>
              <a:gd name="connsiteX36" fmla="*/ 2862470 w 2862470"/>
              <a:gd name="connsiteY36" fmla="*/ 914400 h 954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862470" h="954157">
                <a:moveTo>
                  <a:pt x="0" y="954157"/>
                </a:moveTo>
                <a:cubicBezTo>
                  <a:pt x="4417" y="892313"/>
                  <a:pt x="4484" y="830004"/>
                  <a:pt x="13252" y="768626"/>
                </a:cubicBezTo>
                <a:cubicBezTo>
                  <a:pt x="17800" y="736790"/>
                  <a:pt x="31295" y="706887"/>
                  <a:pt x="39757" y="675861"/>
                </a:cubicBezTo>
                <a:cubicBezTo>
                  <a:pt x="44549" y="658289"/>
                  <a:pt x="49437" y="640712"/>
                  <a:pt x="53009" y="622852"/>
                </a:cubicBezTo>
                <a:cubicBezTo>
                  <a:pt x="58279" y="596504"/>
                  <a:pt x="59191" y="569262"/>
                  <a:pt x="66261" y="543339"/>
                </a:cubicBezTo>
                <a:cubicBezTo>
                  <a:pt x="80128" y="492491"/>
                  <a:pt x="98713" y="470322"/>
                  <a:pt x="119270" y="424070"/>
                </a:cubicBezTo>
                <a:cubicBezTo>
                  <a:pt x="128931" y="402332"/>
                  <a:pt x="132132" y="377297"/>
                  <a:pt x="145774" y="357809"/>
                </a:cubicBezTo>
                <a:cubicBezTo>
                  <a:pt x="163686" y="332220"/>
                  <a:pt x="189948" y="313635"/>
                  <a:pt x="212035" y="291548"/>
                </a:cubicBezTo>
                <a:cubicBezTo>
                  <a:pt x="229705" y="273878"/>
                  <a:pt x="243616" y="251396"/>
                  <a:pt x="265044" y="238539"/>
                </a:cubicBezTo>
                <a:cubicBezTo>
                  <a:pt x="287131" y="225287"/>
                  <a:pt x="308266" y="210302"/>
                  <a:pt x="331304" y="198783"/>
                </a:cubicBezTo>
                <a:cubicBezTo>
                  <a:pt x="343798" y="192536"/>
                  <a:pt x="358221" y="191033"/>
                  <a:pt x="371061" y="185530"/>
                </a:cubicBezTo>
                <a:cubicBezTo>
                  <a:pt x="389219" y="177748"/>
                  <a:pt x="406017" y="167049"/>
                  <a:pt x="424070" y="159026"/>
                </a:cubicBezTo>
                <a:cubicBezTo>
                  <a:pt x="445808" y="149365"/>
                  <a:pt x="468243" y="141357"/>
                  <a:pt x="490330" y="132522"/>
                </a:cubicBezTo>
                <a:cubicBezTo>
                  <a:pt x="499165" y="123687"/>
                  <a:pt x="505660" y="111605"/>
                  <a:pt x="516835" y="106017"/>
                </a:cubicBezTo>
                <a:cubicBezTo>
                  <a:pt x="561670" y="83599"/>
                  <a:pt x="614139" y="75955"/>
                  <a:pt x="662609" y="66261"/>
                </a:cubicBezTo>
                <a:cubicBezTo>
                  <a:pt x="772373" y="11379"/>
                  <a:pt x="663550" y="57742"/>
                  <a:pt x="861391" y="26504"/>
                </a:cubicBezTo>
                <a:cubicBezTo>
                  <a:pt x="897372" y="20823"/>
                  <a:pt x="932070" y="8835"/>
                  <a:pt x="967409" y="0"/>
                </a:cubicBezTo>
                <a:lnTo>
                  <a:pt x="1470991" y="13252"/>
                </a:lnTo>
                <a:cubicBezTo>
                  <a:pt x="1581459" y="16759"/>
                  <a:pt x="1692227" y="16498"/>
                  <a:pt x="1802296" y="26504"/>
                </a:cubicBezTo>
                <a:cubicBezTo>
                  <a:pt x="1838573" y="29802"/>
                  <a:pt x="1872974" y="44174"/>
                  <a:pt x="1908313" y="53009"/>
                </a:cubicBezTo>
                <a:cubicBezTo>
                  <a:pt x="1925299" y="57256"/>
                  <a:pt x="1982065" y="70007"/>
                  <a:pt x="2001078" y="79513"/>
                </a:cubicBezTo>
                <a:cubicBezTo>
                  <a:pt x="2015324" y="86636"/>
                  <a:pt x="2026196" y="99743"/>
                  <a:pt x="2040835" y="106017"/>
                </a:cubicBezTo>
                <a:cubicBezTo>
                  <a:pt x="2186550" y="168466"/>
                  <a:pt x="1997789" y="62962"/>
                  <a:pt x="2146852" y="145774"/>
                </a:cubicBezTo>
                <a:cubicBezTo>
                  <a:pt x="2169368" y="158283"/>
                  <a:pt x="2190386" y="173409"/>
                  <a:pt x="2213113" y="185530"/>
                </a:cubicBezTo>
                <a:cubicBezTo>
                  <a:pt x="2256691" y="208771"/>
                  <a:pt x="2304542" y="224395"/>
                  <a:pt x="2345635" y="251791"/>
                </a:cubicBezTo>
                <a:cubicBezTo>
                  <a:pt x="2358887" y="260626"/>
                  <a:pt x="2371562" y="270394"/>
                  <a:pt x="2385391" y="278296"/>
                </a:cubicBezTo>
                <a:cubicBezTo>
                  <a:pt x="2429374" y="303429"/>
                  <a:pt x="2463267" y="311442"/>
                  <a:pt x="2504661" y="344557"/>
                </a:cubicBezTo>
                <a:cubicBezTo>
                  <a:pt x="2529052" y="364070"/>
                  <a:pt x="2547576" y="390065"/>
                  <a:pt x="2570922" y="410817"/>
                </a:cubicBezTo>
                <a:cubicBezTo>
                  <a:pt x="2587430" y="425491"/>
                  <a:pt x="2605957" y="437736"/>
                  <a:pt x="2623930" y="450574"/>
                </a:cubicBezTo>
                <a:cubicBezTo>
                  <a:pt x="2652022" y="470640"/>
                  <a:pt x="2669731" y="476303"/>
                  <a:pt x="2690191" y="503583"/>
                </a:cubicBezTo>
                <a:cubicBezTo>
                  <a:pt x="2709304" y="529067"/>
                  <a:pt x="2743200" y="583096"/>
                  <a:pt x="2743200" y="583096"/>
                </a:cubicBezTo>
                <a:cubicBezTo>
                  <a:pt x="2747617" y="600765"/>
                  <a:pt x="2748307" y="619814"/>
                  <a:pt x="2756452" y="636104"/>
                </a:cubicBezTo>
                <a:cubicBezTo>
                  <a:pt x="2762040" y="647279"/>
                  <a:pt x="2775152" y="652852"/>
                  <a:pt x="2782957" y="662609"/>
                </a:cubicBezTo>
                <a:cubicBezTo>
                  <a:pt x="2792906" y="675046"/>
                  <a:pt x="2800626" y="689113"/>
                  <a:pt x="2809461" y="702365"/>
                </a:cubicBezTo>
                <a:lnTo>
                  <a:pt x="2849217" y="821635"/>
                </a:lnTo>
                <a:cubicBezTo>
                  <a:pt x="2853634" y="834887"/>
                  <a:pt x="2862470" y="847422"/>
                  <a:pt x="2862470" y="861391"/>
                </a:cubicBezTo>
                <a:lnTo>
                  <a:pt x="2862470" y="91440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EBE391E-B9E3-4637-BA79-25F2AEE8B27A}"/>
              </a:ext>
            </a:extLst>
          </p:cNvPr>
          <p:cNvSpPr/>
          <p:nvPr/>
        </p:nvSpPr>
        <p:spPr>
          <a:xfrm>
            <a:off x="8802696" y="4473318"/>
            <a:ext cx="10404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14:20</a:t>
            </a:r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831A8C4-4A21-4F44-8112-AC3897991083}"/>
              </a:ext>
            </a:extLst>
          </p:cNvPr>
          <p:cNvSpPr/>
          <p:nvPr/>
        </p:nvSpPr>
        <p:spPr>
          <a:xfrm>
            <a:off x="7086539" y="3770133"/>
            <a:ext cx="10404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+ 20 minutes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E13142-4513-4138-B812-C23FE3CE6012}"/>
              </a:ext>
            </a:extLst>
          </p:cNvPr>
          <p:cNvSpPr txBox="1"/>
          <p:nvPr/>
        </p:nvSpPr>
        <p:spPr>
          <a:xfrm>
            <a:off x="3033562" y="5653323"/>
            <a:ext cx="7164654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2800" dirty="0"/>
              <a:t>1 hour + 20 minutes = 1 hour and 20 minutes</a:t>
            </a:r>
          </a:p>
          <a:p>
            <a:pPr algn="ctr"/>
            <a:r>
              <a:rPr lang="en-GB" sz="2800"/>
              <a:t>Yoga lasted 1 hour and 20 minutes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0007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5DC535-9D27-4049-BF40-0C3C8F62A0BB}"/>
              </a:ext>
            </a:extLst>
          </p:cNvPr>
          <p:cNvSpPr/>
          <p:nvPr/>
        </p:nvSpPr>
        <p:spPr>
          <a:xfrm>
            <a:off x="791361" y="840807"/>
            <a:ext cx="6750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Tom went to the skateboard park at 14:00 and left at 15:30.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CB98FA-7EC9-4155-8041-D8BFD89E9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2247" y="686043"/>
            <a:ext cx="1213923" cy="19478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EF074D-1AD7-4191-AE2A-713FD12B0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052" y="2004854"/>
            <a:ext cx="1010834" cy="213731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E2F4B9D-F46A-49DB-9BA9-8CC3B135E19A}"/>
              </a:ext>
            </a:extLst>
          </p:cNvPr>
          <p:cNvSpPr/>
          <p:nvPr/>
        </p:nvSpPr>
        <p:spPr>
          <a:xfrm>
            <a:off x="2282414" y="2515298"/>
            <a:ext cx="66664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Billy went to the skateboard park at 12:00 and left at 14:00.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0F15DE-4A52-4028-85DA-7AB3D5299F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9558" y="4158036"/>
            <a:ext cx="3873777" cy="258251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22CFBFF-5F0B-41A7-9261-320E88BBBC4D}"/>
              </a:ext>
            </a:extLst>
          </p:cNvPr>
          <p:cNvSpPr/>
          <p:nvPr/>
        </p:nvSpPr>
        <p:spPr>
          <a:xfrm>
            <a:off x="1005248" y="5449295"/>
            <a:ext cx="63225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rgbClr val="000000"/>
                </a:solidFill>
                <a:latin typeface="Comic Sans MS" panose="030F0702030302020204" pitchFamily="66" charset="0"/>
              </a:rPr>
              <a:t>Who was there for the longest?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554600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5DC535-9D27-4049-BF40-0C3C8F62A0BB}"/>
              </a:ext>
            </a:extLst>
          </p:cNvPr>
          <p:cNvSpPr/>
          <p:nvPr/>
        </p:nvSpPr>
        <p:spPr>
          <a:xfrm>
            <a:off x="791361" y="840807"/>
            <a:ext cx="82016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Tom went to the skateboard park at 14:00 and left at 15:30.</a:t>
            </a:r>
          </a:p>
          <a:p>
            <a:b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Tom was there for 1 hour and 30 minutes.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CB98FA-7EC9-4155-8041-D8BFD89E9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6533" y="700481"/>
            <a:ext cx="1169638" cy="18768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EF074D-1AD7-4191-AE2A-713FD12B0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829" y="2577305"/>
            <a:ext cx="978982" cy="206996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E2F4B9D-F46A-49DB-9BA9-8CC3B135E19A}"/>
              </a:ext>
            </a:extLst>
          </p:cNvPr>
          <p:cNvSpPr/>
          <p:nvPr/>
        </p:nvSpPr>
        <p:spPr>
          <a:xfrm>
            <a:off x="2653473" y="2721339"/>
            <a:ext cx="6666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Billy went to the skateboard park at 12:00 and left at 14:00.</a:t>
            </a:r>
          </a:p>
          <a:p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Billy was there for 2 hours. 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0F15DE-4A52-4028-85DA-7AB3D5299F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9558" y="4158036"/>
            <a:ext cx="3873777" cy="258251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22CFBFF-5F0B-41A7-9261-320E88BBBC4D}"/>
              </a:ext>
            </a:extLst>
          </p:cNvPr>
          <p:cNvSpPr/>
          <p:nvPr/>
        </p:nvSpPr>
        <p:spPr>
          <a:xfrm>
            <a:off x="1216086" y="5093864"/>
            <a:ext cx="63727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Billy was there for the longest because he was there for 2 hours. Which is half an hour longer than Tom.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45362837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125</TotalTime>
  <Words>425</Words>
  <Application>Microsoft Office PowerPoint</Application>
  <PresentationFormat>Widescreen</PresentationFormat>
  <Paragraphs>63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Comic Sans MS</vt:lpstr>
      <vt:lpstr>Franklin Gothic Book</vt:lpstr>
      <vt:lpstr>Crop</vt:lpstr>
      <vt:lpstr>Maths Week 4 Lesson 2</vt:lpstr>
      <vt:lpstr>Yesterday you measured the duration of time… can you have a go at working out these times?</vt:lpstr>
      <vt:lpstr>You can use a time line to help you calculate the times. </vt:lpstr>
      <vt:lpstr>You can use a timeline to help you calculate the times</vt:lpstr>
      <vt:lpstr>Yesterday you measured the duration of time… can you have a go at working out these times?</vt:lpstr>
      <vt:lpstr>You can use a timeline to help you would out how long each one lasted. </vt:lpstr>
      <vt:lpstr>You can use a timeline to help you calculate how long things take.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Week 4 Lesson 1</dc:title>
  <dc:creator>Hannah Joiner</dc:creator>
  <cp:lastModifiedBy>Laura Whitehouse</cp:lastModifiedBy>
  <cp:revision>8</cp:revision>
  <dcterms:created xsi:type="dcterms:W3CDTF">2020-05-04T13:18:39Z</dcterms:created>
  <dcterms:modified xsi:type="dcterms:W3CDTF">2020-05-08T13:52:14Z</dcterms:modified>
</cp:coreProperties>
</file>