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2" r:id="rId2"/>
    <p:sldId id="273" r:id="rId3"/>
    <p:sldId id="275" r:id="rId4"/>
    <p:sldId id="276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818" autoAdjust="0"/>
  </p:normalViewPr>
  <p:slideViewPr>
    <p:cSldViewPr snapToGrid="0">
      <p:cViewPr varScale="1">
        <p:scale>
          <a:sx n="102" d="100"/>
          <a:sy n="102" d="100"/>
        </p:scale>
        <p:origin x="13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29381-0F2E-4D74-88F9-2B6FAF5E772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E474F-2A39-40E0-8D7E-0AB0A113C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93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39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55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7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44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4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5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51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47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24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41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11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6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7AE68-3E59-4655-9A93-EBAF466A89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8 Lesson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B1735D-41BC-4F4B-BF19-C9BDD1841D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Creative Writing</a:t>
            </a:r>
          </a:p>
        </p:txBody>
      </p:sp>
    </p:spTree>
    <p:extLst>
      <p:ext uri="{BB962C8B-B14F-4D97-AF65-F5344CB8AC3E}">
        <p14:creationId xmlns:p14="http://schemas.microsoft.com/office/powerpoint/2010/main" val="214400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85708-CCDC-4087-819F-53B2A957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 at the picture below…. Can you think of some adjectives to describe the image.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B12207-AADA-4CD2-9D09-4C62CCFCC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345" y="1611984"/>
            <a:ext cx="8449310" cy="500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31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85708-CCDC-4087-819F-53B2A957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think of any noun phrases…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B12207-AADA-4CD2-9D09-4C62CCFCC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345" y="1611984"/>
            <a:ext cx="8449310" cy="500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657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85708-CCDC-4087-819F-53B2A957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think of any prepositions of place…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B12207-AADA-4CD2-9D09-4C62CCFCC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345" y="1611984"/>
            <a:ext cx="8449310" cy="500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37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85708-CCDC-4087-819F-53B2A957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You are going to write a piece of creative writing using this picture.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B12207-AADA-4CD2-9D09-4C62CCFCC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345" y="1611984"/>
            <a:ext cx="8449310" cy="500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54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Week 8 Lesson 4</vt:lpstr>
      <vt:lpstr>Look at the picture below…. Can you think of some adjectives to describe the image.</vt:lpstr>
      <vt:lpstr>Can you think of any noun phrases…</vt:lpstr>
      <vt:lpstr>Can you think of any prepositions of place…</vt:lpstr>
      <vt:lpstr>You are going to write a piece of creative writing using this picture.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Douglas</dc:creator>
  <cp:lastModifiedBy>Hannah Joiner</cp:lastModifiedBy>
  <cp:revision>32</cp:revision>
  <dcterms:created xsi:type="dcterms:W3CDTF">2020-02-03T19:26:04Z</dcterms:created>
  <dcterms:modified xsi:type="dcterms:W3CDTF">2020-06-10T14:39:20Z</dcterms:modified>
</cp:coreProperties>
</file>