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E627-CC06-49A4-AC76-90EAC3FF2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44934-DEF0-4928-9C6B-75252A40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98295-EBCA-4D51-B5E2-684E4C82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EE3CA-39A2-4441-9623-01AC35BE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1E1A-AC11-43AC-892E-E1CF6806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C4DB-1ED4-42E8-B609-4D73FE21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68197-DA4F-4312-9F51-843B3B72B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3E35D-836A-4CF5-8978-B00EAF71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7FA41-4FBE-41D0-9F32-03F15756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14ADB-7C04-4C50-9CDE-9C916AC1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6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FA35B-5FB6-4E52-A143-9DD9E51EB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BCF3F-4016-4AC3-B714-BABA733A0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2A88-E7EF-42B9-8ECC-3227BE1B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83ABD-B546-4F72-B811-542EBF09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03AD1-3EAB-483F-A932-AF74FC80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3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8144-89D2-4840-88A1-79B054427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0F1C-A8DF-46A0-8BC2-9D769882E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7881D-44AA-4111-B9C4-9CDEB4AE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C2533-EB3E-45C5-BF14-99B2CA0E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7406-24E6-4028-953B-3249BCB8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0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915E-DAD5-45AA-93EA-6CB4F40E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B5D2B-3122-48F8-9780-FF8B6C7FE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3FB91-EF1F-4F46-96BF-B82A34FB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ADAAF-B9AE-4996-BBEC-523F6A76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DE5F1-F376-49E9-A172-19E2390C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FF0C-5756-407E-B085-840CD3F9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12107-4452-4DEB-9EAA-B8C2E7999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9481-6B6E-4A36-8BA2-DA3A88981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D7642-B39E-4034-8C0D-DBB7178F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AC5C4-4905-4E3A-9909-28309CD1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C9DCE-5374-436A-80A3-A61AFCD2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7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A46-0D75-4A65-ADAB-2DC67760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228BF-8985-49C9-A5D7-9C620DAA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92C61-CAE0-4E67-9754-DF3510E75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88B67-98BC-4AE9-BB20-A13D1ACE6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74FE1-E696-4B95-AA70-B33CE6E3D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6A5C5A-AA42-428F-A66B-A3DF3185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38D43-CB23-4C74-A490-A06559FA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A367A5-288D-452D-B680-78D68087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7351-AAA5-4C03-8C76-229E0A79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4655B-4E7A-4EA1-8260-BA2BA387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9CDEF-6CA0-419C-B45B-9017B9D5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1629F-929D-4CC0-81A9-2F1D1371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64EF3-279C-4BED-AE0C-76B4B4D4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66E28-A8D4-4A2E-857F-563A589D7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39120-D95E-4D9E-9E39-344207C2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10E9B-5AE9-469F-BF57-26BF0982B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700CA-ABF1-497B-B918-CA69917F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B56C4-3876-4229-925D-4B34A0E9E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80DA0-3CF2-4331-B0AC-01CDF641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2A910-2029-45B3-9A8A-89F62C3B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D6292-0C1E-49C4-ABFC-E0E850A4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0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5780-CB2B-4A11-B196-AB18108C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D385A-D718-4DA2-8330-E886F9AD9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E39FA-7C80-443B-884D-01A27565E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48FDA-F2E4-4436-B9A4-2ABABB7B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CBD52-28D9-44B1-ABF3-25FD255C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EF51-8F80-4B96-A121-83359B3D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C062E-882E-41D1-ACC1-F88C350C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A28A2-DC44-428C-8987-D13ADEFD1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F2C6-07DB-452C-8FD2-96C6D9C8D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A215-13A0-4E28-8F09-B48F04D97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D8B2-73D4-4BE8-BD6D-01E6F75E2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11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5 Lesson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7ACF8-D2AA-4DC9-8186-89DB14A21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Barcharts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04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3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3 =					9 x 3 =</a:t>
            </a:r>
          </a:p>
          <a:p>
            <a:pPr marL="0" indent="0">
              <a:buNone/>
            </a:pPr>
            <a:r>
              <a:rPr lang="en-GB" dirty="0"/>
              <a:t>2 x 3 =					10 x 3 =</a:t>
            </a:r>
          </a:p>
          <a:p>
            <a:pPr marL="0" indent="0">
              <a:buNone/>
            </a:pPr>
            <a:r>
              <a:rPr lang="en-GB" dirty="0"/>
              <a:t>3 x  3 =					11 x 3 =</a:t>
            </a:r>
          </a:p>
          <a:p>
            <a:pPr marL="0" indent="0">
              <a:buNone/>
            </a:pPr>
            <a:r>
              <a:rPr lang="en-GB" dirty="0"/>
              <a:t>4 x 3 =					12 x 3 =</a:t>
            </a:r>
          </a:p>
          <a:p>
            <a:pPr marL="0" indent="0">
              <a:buNone/>
            </a:pPr>
            <a:r>
              <a:rPr lang="en-GB" dirty="0"/>
              <a:t>5 x 3 =</a:t>
            </a:r>
          </a:p>
          <a:p>
            <a:pPr marL="0" indent="0">
              <a:buNone/>
            </a:pPr>
            <a:r>
              <a:rPr lang="en-GB" dirty="0"/>
              <a:t>6 x 3 =</a:t>
            </a:r>
          </a:p>
          <a:p>
            <a:pPr marL="0" indent="0">
              <a:buNone/>
            </a:pPr>
            <a:r>
              <a:rPr lang="en-GB" dirty="0"/>
              <a:t>7 x 3 =</a:t>
            </a:r>
          </a:p>
          <a:p>
            <a:pPr marL="0" indent="0">
              <a:buNone/>
            </a:pPr>
            <a:r>
              <a:rPr lang="en-GB" dirty="0"/>
              <a:t>8 x 3 =</a:t>
            </a:r>
          </a:p>
        </p:txBody>
      </p:sp>
    </p:spTree>
    <p:extLst>
      <p:ext uri="{BB962C8B-B14F-4D97-AF65-F5344CB8AC3E}">
        <p14:creationId xmlns:p14="http://schemas.microsoft.com/office/powerpoint/2010/main" val="373422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3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3 = 3					9 x 3 = 27</a:t>
            </a:r>
          </a:p>
          <a:p>
            <a:pPr marL="0" indent="0">
              <a:buNone/>
            </a:pPr>
            <a:r>
              <a:rPr lang="en-GB" dirty="0"/>
              <a:t>2 x 3 = 6					10 x 3 = 30</a:t>
            </a:r>
          </a:p>
          <a:p>
            <a:pPr marL="0" indent="0">
              <a:buNone/>
            </a:pPr>
            <a:r>
              <a:rPr lang="en-GB" dirty="0"/>
              <a:t>3 x  3 = 9 					11 x 3 = 33</a:t>
            </a:r>
          </a:p>
          <a:p>
            <a:pPr marL="0" indent="0">
              <a:buNone/>
            </a:pPr>
            <a:r>
              <a:rPr lang="en-GB" dirty="0"/>
              <a:t>4 x 3 = 12					12 x 3 = 36</a:t>
            </a:r>
          </a:p>
          <a:p>
            <a:pPr marL="0" indent="0">
              <a:buNone/>
            </a:pPr>
            <a:r>
              <a:rPr lang="en-GB" dirty="0"/>
              <a:t>5 x 3 = 15</a:t>
            </a:r>
          </a:p>
          <a:p>
            <a:pPr marL="0" indent="0">
              <a:buNone/>
            </a:pPr>
            <a:r>
              <a:rPr lang="en-GB" dirty="0"/>
              <a:t>6 x 3 = 18</a:t>
            </a:r>
          </a:p>
          <a:p>
            <a:pPr marL="0" indent="0">
              <a:buNone/>
            </a:pPr>
            <a:r>
              <a:rPr lang="en-GB" dirty="0"/>
              <a:t>7 x 3 = 21</a:t>
            </a:r>
          </a:p>
          <a:p>
            <a:pPr marL="0" indent="0">
              <a:buNone/>
            </a:pPr>
            <a:r>
              <a:rPr lang="en-GB" dirty="0"/>
              <a:t>8 x 3 = 24</a:t>
            </a:r>
          </a:p>
        </p:txBody>
      </p:sp>
    </p:spTree>
    <p:extLst>
      <p:ext uri="{BB962C8B-B14F-4D97-AF65-F5344CB8AC3E}">
        <p14:creationId xmlns:p14="http://schemas.microsoft.com/office/powerpoint/2010/main" val="271128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Barcharts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17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048000" y="1396996"/>
          <a:ext cx="6216354" cy="365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02645" y="506900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cat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92071" y="504487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dog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59896" y="505462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51984" y="5044872"/>
            <a:ext cx="1174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guinea</a:t>
            </a:r>
          </a:p>
          <a:p>
            <a:pPr algn="ctr"/>
            <a:r>
              <a:rPr lang="en-GB" sz="2400" dirty="0"/>
              <a:t>pig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19603" y="5044872"/>
            <a:ext cx="1208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hamster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85322" y="4107613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8667" y="344816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85322" y="292494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08667" y="240172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85322" y="173090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08667" y="1177588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7688" y="404664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Our Class Pets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47728" y="5875868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Type of Pet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31504" y="1992512"/>
            <a:ext cx="1087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Number</a:t>
            </a:r>
          </a:p>
          <a:p>
            <a:pPr algn="ctr"/>
            <a:r>
              <a:rPr lang="en-GB" sz="2000" b="1" dirty="0"/>
              <a:t>Of</a:t>
            </a:r>
          </a:p>
          <a:p>
            <a:pPr algn="ctr"/>
            <a:r>
              <a:rPr lang="en-GB" sz="2000" b="1" dirty="0"/>
              <a:t>Children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242094" y="5044871"/>
            <a:ext cx="994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/>
              <a:t>no pet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1977EED-C702-4AAA-AB36-56EE8CEB4381}"/>
              </a:ext>
            </a:extLst>
          </p:cNvPr>
          <p:cNvSpPr txBox="1"/>
          <p:nvPr/>
        </p:nvSpPr>
        <p:spPr>
          <a:xfrm>
            <a:off x="7885043" y="98694"/>
            <a:ext cx="4306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What is the least popular pet?</a:t>
            </a:r>
          </a:p>
        </p:txBody>
      </p:sp>
    </p:spTree>
    <p:extLst>
      <p:ext uri="{BB962C8B-B14F-4D97-AF65-F5344CB8AC3E}">
        <p14:creationId xmlns:p14="http://schemas.microsoft.com/office/powerpoint/2010/main" val="18723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510391"/>
              </p:ext>
            </p:extLst>
          </p:nvPr>
        </p:nvGraphicFramePr>
        <p:xfrm>
          <a:off x="3048000" y="1396996"/>
          <a:ext cx="6216354" cy="365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6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02645" y="506900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cat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92071" y="504487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dog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59896" y="505462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51984" y="5044872"/>
            <a:ext cx="1174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guinea</a:t>
            </a:r>
          </a:p>
          <a:p>
            <a:pPr algn="ctr"/>
            <a:r>
              <a:rPr lang="en-GB" sz="2400" dirty="0"/>
              <a:t>pig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19603" y="5044872"/>
            <a:ext cx="1208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hamster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85322" y="4107613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8667" y="344816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85322" y="292494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08667" y="240172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85322" y="173090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08667" y="1177588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7688" y="404664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Our Class Pets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47728" y="5875868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Type of Pet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31504" y="1992512"/>
            <a:ext cx="1087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Number</a:t>
            </a:r>
          </a:p>
          <a:p>
            <a:pPr algn="ctr"/>
            <a:r>
              <a:rPr lang="en-GB" sz="2000" b="1" dirty="0"/>
              <a:t>Of</a:t>
            </a:r>
          </a:p>
          <a:p>
            <a:pPr algn="ctr"/>
            <a:r>
              <a:rPr lang="en-GB" sz="2000" b="1" dirty="0"/>
              <a:t>Children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242094" y="5044871"/>
            <a:ext cx="994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/>
              <a:t>no pet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E2714B-C54A-42C3-8726-2E0FAF675275}"/>
              </a:ext>
            </a:extLst>
          </p:cNvPr>
          <p:cNvSpPr txBox="1"/>
          <p:nvPr/>
        </p:nvSpPr>
        <p:spPr>
          <a:xfrm>
            <a:off x="7885043" y="98694"/>
            <a:ext cx="4306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How many more cats than guinea pigs?</a:t>
            </a:r>
          </a:p>
        </p:txBody>
      </p:sp>
    </p:spTree>
    <p:extLst>
      <p:ext uri="{BB962C8B-B14F-4D97-AF65-F5344CB8AC3E}">
        <p14:creationId xmlns:p14="http://schemas.microsoft.com/office/powerpoint/2010/main" val="196711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927648" y="836712"/>
          <a:ext cx="6144346" cy="4077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8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0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303"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3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303"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1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450589" y="414908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0589" y="361366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20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0589" y="302623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30</a:t>
            </a:r>
          </a:p>
        </p:txBody>
      </p:sp>
      <p:sp>
        <p:nvSpPr>
          <p:cNvPr id="6" name="Rectangle 5"/>
          <p:cNvSpPr/>
          <p:nvPr/>
        </p:nvSpPr>
        <p:spPr>
          <a:xfrm>
            <a:off x="2450589" y="2376801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7" name="Rectangle 6"/>
          <p:cNvSpPr/>
          <p:nvPr/>
        </p:nvSpPr>
        <p:spPr>
          <a:xfrm>
            <a:off x="2450589" y="181326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0589" y="126876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60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87688" y="404664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Griffin House Points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69293" y="5013176"/>
            <a:ext cx="7610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/>
              <a:t>Sam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83474" y="5052719"/>
            <a:ext cx="601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Amy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96308" y="5052719"/>
            <a:ext cx="616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Luke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84491" y="5061484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Sophie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21139" y="5064946"/>
            <a:ext cx="495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Joe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05660" y="5098159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Lucy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60182" y="5067363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Meg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37286" y="5064946"/>
            <a:ext cx="546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Ben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1" y="2588655"/>
            <a:ext cx="9561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Number</a:t>
            </a:r>
          </a:p>
          <a:p>
            <a:pPr algn="ctr"/>
            <a:r>
              <a:rPr lang="en-GB" sz="1600" b="1" dirty="0"/>
              <a:t>Of</a:t>
            </a:r>
          </a:p>
          <a:p>
            <a:pPr algn="ctr"/>
            <a:r>
              <a:rPr lang="en-GB" sz="1600" b="1" dirty="0"/>
              <a:t>Points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54079" y="5733256"/>
            <a:ext cx="983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Children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90B5F5-F50A-4C44-945C-FD24CEB76AD2}"/>
              </a:ext>
            </a:extLst>
          </p:cNvPr>
          <p:cNvSpPr txBox="1"/>
          <p:nvPr/>
        </p:nvSpPr>
        <p:spPr>
          <a:xfrm>
            <a:off x="7885043" y="98694"/>
            <a:ext cx="4306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Who got the most house points?</a:t>
            </a:r>
          </a:p>
        </p:txBody>
      </p:sp>
    </p:spTree>
    <p:extLst>
      <p:ext uri="{BB962C8B-B14F-4D97-AF65-F5344CB8AC3E}">
        <p14:creationId xmlns:p14="http://schemas.microsoft.com/office/powerpoint/2010/main" val="294255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927648" y="836712"/>
          <a:ext cx="6144346" cy="4077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8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0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303"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3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303"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1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450589" y="414908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0589" y="361366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20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0589" y="302623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30</a:t>
            </a:r>
          </a:p>
        </p:txBody>
      </p:sp>
      <p:sp>
        <p:nvSpPr>
          <p:cNvPr id="6" name="Rectangle 5"/>
          <p:cNvSpPr/>
          <p:nvPr/>
        </p:nvSpPr>
        <p:spPr>
          <a:xfrm>
            <a:off x="2450589" y="2376801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7" name="Rectangle 6"/>
          <p:cNvSpPr/>
          <p:nvPr/>
        </p:nvSpPr>
        <p:spPr>
          <a:xfrm>
            <a:off x="2450589" y="181326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0589" y="126876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60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87688" y="404664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Griffin House Points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69293" y="5013176"/>
            <a:ext cx="7610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/>
              <a:t>Sam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83474" y="5052719"/>
            <a:ext cx="601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Amy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96308" y="5052719"/>
            <a:ext cx="616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Luke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84491" y="5061484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Sophie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21139" y="5064946"/>
            <a:ext cx="495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Joe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05660" y="5098159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Lucy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60182" y="5067363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Meg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37286" y="5064946"/>
            <a:ext cx="546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Ben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1" y="2588655"/>
            <a:ext cx="9561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Number</a:t>
            </a:r>
          </a:p>
          <a:p>
            <a:pPr algn="ctr"/>
            <a:r>
              <a:rPr lang="en-GB" sz="1600" b="1" dirty="0"/>
              <a:t>Of</a:t>
            </a:r>
          </a:p>
          <a:p>
            <a:pPr algn="ctr"/>
            <a:r>
              <a:rPr lang="en-GB" sz="1600" b="1" dirty="0"/>
              <a:t>Points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54079" y="5733256"/>
            <a:ext cx="983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Children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90B5F5-F50A-4C44-945C-FD24CEB76AD2}"/>
              </a:ext>
            </a:extLst>
          </p:cNvPr>
          <p:cNvSpPr txBox="1"/>
          <p:nvPr/>
        </p:nvSpPr>
        <p:spPr>
          <a:xfrm>
            <a:off x="7885043" y="98694"/>
            <a:ext cx="4306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Who got the least house points?</a:t>
            </a:r>
          </a:p>
        </p:txBody>
      </p:sp>
    </p:spTree>
    <p:extLst>
      <p:ext uri="{BB962C8B-B14F-4D97-AF65-F5344CB8AC3E}">
        <p14:creationId xmlns:p14="http://schemas.microsoft.com/office/powerpoint/2010/main" val="3156447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927648" y="836712"/>
          <a:ext cx="6144346" cy="4077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8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0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303"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3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303"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1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86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450589" y="414908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0589" y="361366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20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0589" y="302623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30</a:t>
            </a:r>
          </a:p>
        </p:txBody>
      </p:sp>
      <p:sp>
        <p:nvSpPr>
          <p:cNvPr id="6" name="Rectangle 5"/>
          <p:cNvSpPr/>
          <p:nvPr/>
        </p:nvSpPr>
        <p:spPr>
          <a:xfrm>
            <a:off x="2450589" y="2376801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7" name="Rectangle 6"/>
          <p:cNvSpPr/>
          <p:nvPr/>
        </p:nvSpPr>
        <p:spPr>
          <a:xfrm>
            <a:off x="2450589" y="181326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0589" y="126876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/>
              <a:t>60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87688" y="404664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Griffin House Points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69293" y="5013176"/>
            <a:ext cx="7610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/>
              <a:t>Sam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83474" y="5052719"/>
            <a:ext cx="601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Amy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96308" y="5052719"/>
            <a:ext cx="616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Luke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84491" y="5061484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Sophie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21139" y="5064946"/>
            <a:ext cx="495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Joe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05660" y="5098159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Lucy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60182" y="5067363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Meg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37286" y="5064946"/>
            <a:ext cx="546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Ben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1" y="2588655"/>
            <a:ext cx="9561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Number</a:t>
            </a:r>
          </a:p>
          <a:p>
            <a:pPr algn="ctr"/>
            <a:r>
              <a:rPr lang="en-GB" sz="1600" b="1" dirty="0"/>
              <a:t>Of</a:t>
            </a:r>
          </a:p>
          <a:p>
            <a:pPr algn="ctr"/>
            <a:r>
              <a:rPr lang="en-GB" sz="1600" b="1" dirty="0"/>
              <a:t>Points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54079" y="5733256"/>
            <a:ext cx="983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Children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90B5F5-F50A-4C44-945C-FD24CEB76AD2}"/>
              </a:ext>
            </a:extLst>
          </p:cNvPr>
          <p:cNvSpPr txBox="1"/>
          <p:nvPr/>
        </p:nvSpPr>
        <p:spPr>
          <a:xfrm>
            <a:off x="9130349" y="98694"/>
            <a:ext cx="30616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What is the difference between the amount of house points Sam got to Lucy?</a:t>
            </a:r>
          </a:p>
        </p:txBody>
      </p:sp>
    </p:spTree>
    <p:extLst>
      <p:ext uri="{BB962C8B-B14F-4D97-AF65-F5344CB8AC3E}">
        <p14:creationId xmlns:p14="http://schemas.microsoft.com/office/powerpoint/2010/main" val="121766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186</Words>
  <Application>Microsoft Office PowerPoint</Application>
  <PresentationFormat>Widescreen</PresentationFormat>
  <Paragraphs>119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Maths Week 5 Lesson </vt:lpstr>
      <vt:lpstr>Practise 3 x multiplication as a warm up…</vt:lpstr>
      <vt:lpstr>Practise 3 x multiplication as a warm up…</vt:lpstr>
      <vt:lpstr>Barcharts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5 Lesson 1</dc:title>
  <dc:creator>Hannah Joiner</dc:creator>
  <cp:lastModifiedBy>Hannah Joiner</cp:lastModifiedBy>
  <cp:revision>12</cp:revision>
  <dcterms:created xsi:type="dcterms:W3CDTF">2020-05-13T09:03:08Z</dcterms:created>
  <dcterms:modified xsi:type="dcterms:W3CDTF">2020-05-13T10:54:10Z</dcterms:modified>
</cp:coreProperties>
</file>