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4921F-976B-47C2-B20E-9D9245D058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A99AEE-B23D-43C9-A0F5-F2DB88EA63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12AEC3-B34F-494B-A772-5956E56F8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89187-44E5-409C-BEAA-B2300C71C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9F39A-A855-489F-BBC0-CBD05FE81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551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42CF5-D869-4FEB-AC44-600EEB17C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5EE65-E768-40D7-8DAA-C1A00A75E7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D0CC9-812A-4553-9718-74D38915C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21C86-61E5-46BB-9C81-65D8D1FD7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25CE5-A454-4167-B95F-D19C3926F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162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947A71-CADD-4843-A435-262C6EA1F0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0768F-D148-4443-AB68-CA0280185F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374CCA-1436-4E89-B618-DAA5623DE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90880-FD1C-499D-8534-C1D95E0BB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B27F0-8F97-462B-B7B7-6255130C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34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C6602-B3D1-4809-AAD2-4DB2E8286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EC6A6-BB26-4161-B20F-43BE3AE13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96616-2F35-45FA-BE81-AFEAB2233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FF365-AE83-459F-8638-C907757C0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245E1-9E08-4F66-B980-AA31F38D5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526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05FEC-AF34-4D8A-BC7A-E6C613495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8BEF9C-5ECA-4C46-8A95-FC26AF722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D9A11-FFAB-43BB-AB12-3C763F04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8AAAD-D638-46B8-A959-C80CCCB8A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0EB9A-9E14-4769-9B71-9A5834E39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920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CD351-320B-4046-86CB-980A7518D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32104-FDDF-4015-A6D9-D9C1C4669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54C71B-8E54-46D4-B186-91BA45AED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A42774-01C3-47B1-8BEE-E5773FFBA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729A48-817C-4165-9CA0-8A75A394B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ACA8A-F114-4FE8-A285-42C70B34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444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CDA6A-C36A-4192-93C8-23EB2D5A5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780D00-4F39-4D8A-9683-164853D31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FDFB59-4B60-472E-BB32-549BD54B15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718B90-F6DA-4582-816C-214DD0C758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2D1C13-4A83-4A47-90EA-75DDCE2DD8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9E2EDA-F510-42A1-B97C-EC3C58BC6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E5D8F1-20BF-4641-9878-DC994017A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3F8B6A-90C6-48C8-A830-8AC35740E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588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CDCF7-67F8-4549-A4EA-009CDF726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000D7C-17DA-439B-957A-7D9673B84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96EE99-C62C-4328-9B20-5821B1BA7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EDC077-F6CA-496B-B462-B64DB1D8D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688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B29E21-0893-485B-ACF1-CE128EAC1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0001CA-A933-4B33-A639-E22C5449A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D68631-C97A-40CA-911F-9A5F4A2CB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463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25EBD-B47C-42B7-8109-C378D0399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A97F7-2654-404E-9F74-42FDF7D9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CA1657-676A-42E1-B4BD-2C1C3AA2EA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ABE53A-1336-42FF-9C96-38FF4B2E6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FE9279-0309-4E36-9143-8BF9829A9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3D7A41-C447-4040-940B-945449C83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79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3F242-7F8E-4192-BDEA-E9CAEE3FB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B459CD-C45E-47DE-96E8-F26F7F9D0C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F6D332-BADB-4D39-BD1D-F1C9D718E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E283C2-5943-48BC-9CD8-2D5E076BE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6D30ED-71F3-4309-AA49-ABF41E019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E66E2-AE0E-4114-9CFA-808CB6A6D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457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383EF6-9510-4E71-9259-42B07E075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F68A35-98BD-4663-ACB3-FB8B87773E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1DA8E-8E04-419F-A8CC-C6EB6FD6A5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A4AAA-0BCD-46CE-831B-A4D0574A5A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404FE-2E87-45D2-A41F-06F826A514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585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47FD7-F67A-4FDC-AE62-3785242C13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Week 7 English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5AEDF5-6858-4C99-86D2-74F172DB69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Reading Comprehension 2</a:t>
            </a:r>
          </a:p>
        </p:txBody>
      </p:sp>
    </p:spTree>
    <p:extLst>
      <p:ext uri="{BB962C8B-B14F-4D97-AF65-F5344CB8AC3E}">
        <p14:creationId xmlns:p14="http://schemas.microsoft.com/office/powerpoint/2010/main" val="2431828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EAC26-9076-44E2-9B53-082A12CE2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Fighting Fit Reading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BEAD9-A7BA-4795-8F84-CB3E78E59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891071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Read the following blog. You will then answer some questions about the Blog over the next few lessons.</a:t>
            </a:r>
          </a:p>
        </p:txBody>
      </p:sp>
    </p:spTree>
    <p:extLst>
      <p:ext uri="{BB962C8B-B14F-4D97-AF65-F5344CB8AC3E}">
        <p14:creationId xmlns:p14="http://schemas.microsoft.com/office/powerpoint/2010/main" val="2450477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7F6A889-1334-474F-91C4-34EC63CCD8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686" y="0"/>
            <a:ext cx="5019261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847C34D-0AA7-49A8-8719-0563F3B906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3054" y="0"/>
            <a:ext cx="52573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651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23D6CF9-EB40-44EE-96AA-68847F8254F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90" y="979225"/>
            <a:ext cx="5731510" cy="410491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27D1593-8D83-417B-963D-804B618854E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707" y="979225"/>
            <a:ext cx="5731510" cy="4475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294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31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Week 7 English 3</vt:lpstr>
      <vt:lpstr>Fighting Fit Reading Activity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Joiner</dc:creator>
  <cp:lastModifiedBy>Hannah Joiner</cp:lastModifiedBy>
  <cp:revision>5</cp:revision>
  <dcterms:created xsi:type="dcterms:W3CDTF">2020-04-14T13:24:04Z</dcterms:created>
  <dcterms:modified xsi:type="dcterms:W3CDTF">2020-06-03T15:44:49Z</dcterms:modified>
</cp:coreProperties>
</file>