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4921F-976B-47C2-B20E-9D9245D058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5A99AEE-B23D-43C9-A0F5-F2DB88EA63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E12AEC3-B34F-494B-A772-5956E56F82FB}"/>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5" name="Footer Placeholder 4">
            <a:extLst>
              <a:ext uri="{FF2B5EF4-FFF2-40B4-BE49-F238E27FC236}">
                <a16:creationId xmlns:a16="http://schemas.microsoft.com/office/drawing/2014/main" id="{4FD89187-44E5-409C-BEAA-B2300C71CC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D9F39A-A855-489F-BBC0-CBD05FE81BAB}"/>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2695551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42CF5-D869-4FEB-AC44-600EEB17C4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05EE65-E768-40D7-8DAA-C1A00A75E7B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DD0CC9-812A-4553-9718-74D38915C650}"/>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5" name="Footer Placeholder 4">
            <a:extLst>
              <a:ext uri="{FF2B5EF4-FFF2-40B4-BE49-F238E27FC236}">
                <a16:creationId xmlns:a16="http://schemas.microsoft.com/office/drawing/2014/main" id="{35321C86-61E5-46BB-9C81-65D8D1FD7F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125CE5-A454-4167-B95F-D19C3926F2E6}"/>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3758162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947A71-CADD-4843-A435-262C6EA1F0F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0768F-D148-4443-AB68-CA0280185F5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374CCA-1436-4E89-B618-DAA5623DE42A}"/>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5" name="Footer Placeholder 4">
            <a:extLst>
              <a:ext uri="{FF2B5EF4-FFF2-40B4-BE49-F238E27FC236}">
                <a16:creationId xmlns:a16="http://schemas.microsoft.com/office/drawing/2014/main" id="{D7A90880-FD1C-499D-8534-C1D95E0BBA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4B27F0-8F97-462B-B7B7-6255130CA51C}"/>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379434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C6602-B3D1-4809-AAD2-4DB2E8286D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DEC6A6-BB26-4161-B20F-43BE3AE1389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D96616-2F35-45FA-BE81-AFEAB2233AAF}"/>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5" name="Footer Placeholder 4">
            <a:extLst>
              <a:ext uri="{FF2B5EF4-FFF2-40B4-BE49-F238E27FC236}">
                <a16:creationId xmlns:a16="http://schemas.microsoft.com/office/drawing/2014/main" id="{689FF365-AE83-459F-8638-C907757C09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7245E1-9E08-4F66-B980-AA31F38D51CA}"/>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2173526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05FEC-AF34-4D8A-BC7A-E6C6134959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A8BEF9C-5ECA-4C46-8A95-FC26AF7224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3D9A11-FFAB-43BB-AB12-3C763F040FA9}"/>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5" name="Footer Placeholder 4">
            <a:extLst>
              <a:ext uri="{FF2B5EF4-FFF2-40B4-BE49-F238E27FC236}">
                <a16:creationId xmlns:a16="http://schemas.microsoft.com/office/drawing/2014/main" id="{E7D8AAAD-D638-46B8-A959-C80CCCB8AB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30EB9A-9E14-4769-9B71-9A5834E397F4}"/>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2944920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CD351-320B-4046-86CB-980A7518D8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432104-FDDF-4015-A6D9-D9C1C4669EB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754C71B-8E54-46D4-B186-91BA45AEDF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9A42774-01C3-47B1-8BEE-E5773FFBA34F}"/>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6" name="Footer Placeholder 5">
            <a:extLst>
              <a:ext uri="{FF2B5EF4-FFF2-40B4-BE49-F238E27FC236}">
                <a16:creationId xmlns:a16="http://schemas.microsoft.com/office/drawing/2014/main" id="{C3729A48-817C-4165-9CA0-8A75A394B9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3ACA8A-F114-4FE8-A285-42C70B34A4D8}"/>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3996444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CDA6A-C36A-4192-93C8-23EB2D5A589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780D00-4F39-4D8A-9683-164853D314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DFDFB59-4B60-472E-BB32-549BD54B155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F718B90-F6DA-4582-816C-214DD0C758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72D1C13-4A83-4A47-90EA-75DDCE2DD8E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19E2EDA-F510-42A1-B97C-EC3C58BC6DAE}"/>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8" name="Footer Placeholder 7">
            <a:extLst>
              <a:ext uri="{FF2B5EF4-FFF2-40B4-BE49-F238E27FC236}">
                <a16:creationId xmlns:a16="http://schemas.microsoft.com/office/drawing/2014/main" id="{EFE5D8F1-20BF-4641-9878-DC994017A2F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03F8B6A-90C6-48C8-A830-8AC35740E9DF}"/>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1170588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CDCF7-67F8-4549-A4EA-009CDF7266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3000D7C-17DA-439B-957A-7D9673B84B8D}"/>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4" name="Footer Placeholder 3">
            <a:extLst>
              <a:ext uri="{FF2B5EF4-FFF2-40B4-BE49-F238E27FC236}">
                <a16:creationId xmlns:a16="http://schemas.microsoft.com/office/drawing/2014/main" id="{AA96EE99-C62C-4328-9B20-5821B1BA76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9EDC077-F6CA-496B-B462-B64DB1D8DD19}"/>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2822688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B29E21-0893-485B-ACF1-CE128EAC10D9}"/>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3" name="Footer Placeholder 2">
            <a:extLst>
              <a:ext uri="{FF2B5EF4-FFF2-40B4-BE49-F238E27FC236}">
                <a16:creationId xmlns:a16="http://schemas.microsoft.com/office/drawing/2014/main" id="{400001CA-A933-4B33-A639-E22C5449AC8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1D68631-C97A-40CA-911F-9A5F4A2CBB0C}"/>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922463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25EBD-B47C-42B7-8109-C378D03992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B7A97F7-2654-404E-9F74-42FDF7D97A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DCA1657-676A-42E1-B4BD-2C1C3AA2EA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ABE53A-1336-42FF-9C96-38FF4B2E64B0}"/>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6" name="Footer Placeholder 5">
            <a:extLst>
              <a:ext uri="{FF2B5EF4-FFF2-40B4-BE49-F238E27FC236}">
                <a16:creationId xmlns:a16="http://schemas.microsoft.com/office/drawing/2014/main" id="{31FE9279-0309-4E36-9143-8BF9829A9B7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3D7A41-C447-4040-940B-945449C83D8B}"/>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300079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3F242-7F8E-4192-BDEA-E9CAEE3FB9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6B459CD-C45E-47DE-96E8-F26F7F9D0C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F6D332-BADB-4D39-BD1D-F1C9D718E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E283C2-5943-48BC-9CD8-2D5E076BE16C}"/>
              </a:ext>
            </a:extLst>
          </p:cNvPr>
          <p:cNvSpPr>
            <a:spLocks noGrp="1"/>
          </p:cNvSpPr>
          <p:nvPr>
            <p:ph type="dt" sz="half" idx="10"/>
          </p:nvPr>
        </p:nvSpPr>
        <p:spPr/>
        <p:txBody>
          <a:bodyPr/>
          <a:lstStyle/>
          <a:p>
            <a:fld id="{9C1C0554-12E0-4ACF-9999-E2F35258B924}" type="datetimeFigureOut">
              <a:rPr lang="en-GB" smtClean="0"/>
              <a:t>17/04/2020</a:t>
            </a:fld>
            <a:endParaRPr lang="en-GB"/>
          </a:p>
        </p:txBody>
      </p:sp>
      <p:sp>
        <p:nvSpPr>
          <p:cNvPr id="6" name="Footer Placeholder 5">
            <a:extLst>
              <a:ext uri="{FF2B5EF4-FFF2-40B4-BE49-F238E27FC236}">
                <a16:creationId xmlns:a16="http://schemas.microsoft.com/office/drawing/2014/main" id="{DC6D30ED-71F3-4309-AA49-ABF41E0195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2E66E2-AE0E-4114-9CFA-808CB6A6DA33}"/>
              </a:ext>
            </a:extLst>
          </p:cNvPr>
          <p:cNvSpPr>
            <a:spLocks noGrp="1"/>
          </p:cNvSpPr>
          <p:nvPr>
            <p:ph type="sldNum" sz="quarter" idx="12"/>
          </p:nvPr>
        </p:nvSpPr>
        <p:spPr/>
        <p:txBody>
          <a:bodyPr/>
          <a:lstStyle/>
          <a:p>
            <a:fld id="{569AE7E0-67EE-498E-A917-76DEFD981E2C}" type="slidenum">
              <a:rPr lang="en-GB" smtClean="0"/>
              <a:t>‹#›</a:t>
            </a:fld>
            <a:endParaRPr lang="en-GB"/>
          </a:p>
        </p:txBody>
      </p:sp>
    </p:spTree>
    <p:extLst>
      <p:ext uri="{BB962C8B-B14F-4D97-AF65-F5344CB8AC3E}">
        <p14:creationId xmlns:p14="http://schemas.microsoft.com/office/powerpoint/2010/main" val="3264457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383EF6-9510-4E71-9259-42B07E0753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F68A35-98BD-4663-ACB3-FB8B87773E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C1DA8E-8E04-419F-A8CC-C6EB6FD6A5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1C0554-12E0-4ACF-9999-E2F35258B924}" type="datetimeFigureOut">
              <a:rPr lang="en-GB" smtClean="0"/>
              <a:t>17/04/2020</a:t>
            </a:fld>
            <a:endParaRPr lang="en-GB"/>
          </a:p>
        </p:txBody>
      </p:sp>
      <p:sp>
        <p:nvSpPr>
          <p:cNvPr id="5" name="Footer Placeholder 4">
            <a:extLst>
              <a:ext uri="{FF2B5EF4-FFF2-40B4-BE49-F238E27FC236}">
                <a16:creationId xmlns:a16="http://schemas.microsoft.com/office/drawing/2014/main" id="{878A4AAA-0BCD-46CE-831B-A4D0574A5A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0D404FE-2E87-45D2-A41F-06F826A514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AE7E0-67EE-498E-A917-76DEFD981E2C}" type="slidenum">
              <a:rPr lang="en-GB" smtClean="0"/>
              <a:t>‹#›</a:t>
            </a:fld>
            <a:endParaRPr lang="en-GB"/>
          </a:p>
        </p:txBody>
      </p:sp>
    </p:spTree>
    <p:extLst>
      <p:ext uri="{BB962C8B-B14F-4D97-AF65-F5344CB8AC3E}">
        <p14:creationId xmlns:p14="http://schemas.microsoft.com/office/powerpoint/2010/main" val="2896585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A15A25-8280-4306-80B9-F3D20452CC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2375" y="970722"/>
            <a:ext cx="4457651" cy="5791200"/>
          </a:xfrm>
          <a:prstGeom prst="rect">
            <a:avLst/>
          </a:prstGeom>
        </p:spPr>
      </p:pic>
      <p:sp>
        <p:nvSpPr>
          <p:cNvPr id="6" name="TextBox 5">
            <a:extLst>
              <a:ext uri="{FF2B5EF4-FFF2-40B4-BE49-F238E27FC236}">
                <a16:creationId xmlns:a16="http://schemas.microsoft.com/office/drawing/2014/main" id="{C17B053C-D4C8-49EA-BCC2-7302E0D466AE}"/>
              </a:ext>
            </a:extLst>
          </p:cNvPr>
          <p:cNvSpPr txBox="1"/>
          <p:nvPr/>
        </p:nvSpPr>
        <p:spPr>
          <a:xfrm>
            <a:off x="3200644" y="198783"/>
            <a:ext cx="5261112" cy="646331"/>
          </a:xfrm>
          <a:prstGeom prst="rect">
            <a:avLst/>
          </a:prstGeom>
          <a:noFill/>
        </p:spPr>
        <p:txBody>
          <a:bodyPr wrap="square" rtlCol="0">
            <a:spAutoFit/>
          </a:bodyPr>
          <a:lstStyle/>
          <a:p>
            <a:pPr algn="ctr"/>
            <a:r>
              <a:rPr lang="en-GB" dirty="0"/>
              <a:t>You are going to read a passage from James and the Giant peach and answer some questions.</a:t>
            </a:r>
          </a:p>
        </p:txBody>
      </p:sp>
    </p:spTree>
    <p:extLst>
      <p:ext uri="{BB962C8B-B14F-4D97-AF65-F5344CB8AC3E}">
        <p14:creationId xmlns:p14="http://schemas.microsoft.com/office/powerpoint/2010/main" val="1186728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A15A25-8280-4306-80B9-F3D20452CC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5855" y="3607904"/>
            <a:ext cx="2353783" cy="3057939"/>
          </a:xfrm>
          <a:prstGeom prst="rect">
            <a:avLst/>
          </a:prstGeom>
        </p:spPr>
      </p:pic>
      <p:pic>
        <p:nvPicPr>
          <p:cNvPr id="2" name="Picture 1">
            <a:extLst>
              <a:ext uri="{FF2B5EF4-FFF2-40B4-BE49-F238E27FC236}">
                <a16:creationId xmlns:a16="http://schemas.microsoft.com/office/drawing/2014/main" id="{61514122-2A65-4BCA-A13E-06497CF551DB}"/>
              </a:ext>
            </a:extLst>
          </p:cNvPr>
          <p:cNvPicPr>
            <a:picLocks noChangeAspect="1"/>
          </p:cNvPicPr>
          <p:nvPr/>
        </p:nvPicPr>
        <p:blipFill>
          <a:blip r:embed="rId3"/>
          <a:stretch>
            <a:fillRect/>
          </a:stretch>
        </p:blipFill>
        <p:spPr>
          <a:xfrm>
            <a:off x="3233531" y="72790"/>
            <a:ext cx="4882552" cy="6785209"/>
          </a:xfrm>
          <a:prstGeom prst="rect">
            <a:avLst/>
          </a:prstGeom>
        </p:spPr>
      </p:pic>
    </p:spTree>
    <p:extLst>
      <p:ext uri="{BB962C8B-B14F-4D97-AF65-F5344CB8AC3E}">
        <p14:creationId xmlns:p14="http://schemas.microsoft.com/office/powerpoint/2010/main" val="2529421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A15A25-8280-4306-80B9-F3D20452CC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5855" y="3607904"/>
            <a:ext cx="2353783" cy="3057939"/>
          </a:xfrm>
          <a:prstGeom prst="rect">
            <a:avLst/>
          </a:prstGeom>
        </p:spPr>
      </p:pic>
      <p:pic>
        <p:nvPicPr>
          <p:cNvPr id="3" name="Picture 2">
            <a:extLst>
              <a:ext uri="{FF2B5EF4-FFF2-40B4-BE49-F238E27FC236}">
                <a16:creationId xmlns:a16="http://schemas.microsoft.com/office/drawing/2014/main" id="{AD20B37B-B877-4951-AA90-11EF857EAAE5}"/>
              </a:ext>
            </a:extLst>
          </p:cNvPr>
          <p:cNvPicPr>
            <a:picLocks noChangeAspect="1"/>
          </p:cNvPicPr>
          <p:nvPr/>
        </p:nvPicPr>
        <p:blipFill>
          <a:blip r:embed="rId3"/>
          <a:stretch>
            <a:fillRect/>
          </a:stretch>
        </p:blipFill>
        <p:spPr>
          <a:xfrm>
            <a:off x="3710609" y="4697"/>
            <a:ext cx="4770782" cy="6848603"/>
          </a:xfrm>
          <a:prstGeom prst="rect">
            <a:avLst/>
          </a:prstGeom>
        </p:spPr>
      </p:pic>
    </p:spTree>
    <p:extLst>
      <p:ext uri="{BB962C8B-B14F-4D97-AF65-F5344CB8AC3E}">
        <p14:creationId xmlns:p14="http://schemas.microsoft.com/office/powerpoint/2010/main" val="2087823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A15A25-8280-4306-80B9-F3D20452CC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557" y="3151933"/>
            <a:ext cx="2353783" cy="3057939"/>
          </a:xfrm>
          <a:prstGeom prst="rect">
            <a:avLst/>
          </a:prstGeom>
        </p:spPr>
      </p:pic>
      <p:sp>
        <p:nvSpPr>
          <p:cNvPr id="2" name="Rectangle 1">
            <a:extLst>
              <a:ext uri="{FF2B5EF4-FFF2-40B4-BE49-F238E27FC236}">
                <a16:creationId xmlns:a16="http://schemas.microsoft.com/office/drawing/2014/main" id="{1AD9F294-DEE2-4EDE-8067-95B8217F2EA3}"/>
              </a:ext>
            </a:extLst>
          </p:cNvPr>
          <p:cNvSpPr/>
          <p:nvPr/>
        </p:nvSpPr>
        <p:spPr>
          <a:xfrm>
            <a:off x="222320" y="793018"/>
            <a:ext cx="11747360" cy="2358915"/>
          </a:xfrm>
          <a:prstGeom prst="rect">
            <a:avLst/>
          </a:prstGeom>
        </p:spPr>
        <p:txBody>
          <a:bodyPr wrap="square">
            <a:spAutoFit/>
          </a:bodyPr>
          <a:lstStyle/>
          <a:p>
            <a:pPr algn="ct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‘Good gracious me!’ Aunt Spiker said, ‘What’s that awful noise?’</a:t>
            </a:r>
          </a:p>
          <a:p>
            <a:pPr algn="ct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Both </a:t>
            </a:r>
            <a:r>
              <a:rPr lang="en-GB">
                <a:latin typeface="Calibri" panose="020F0502020204030204" pitchFamily="34" charset="0"/>
                <a:ea typeface="Calibri" panose="020F0502020204030204" pitchFamily="34" charset="0"/>
                <a:cs typeface="Times New Roman" panose="02020603050405020304" pitchFamily="18" charset="0"/>
              </a:rPr>
              <a:t>women swung </a:t>
            </a:r>
            <a:r>
              <a:rPr lang="en-GB" dirty="0">
                <a:latin typeface="Calibri" panose="020F0502020204030204" pitchFamily="34" charset="0"/>
                <a:ea typeface="Calibri" panose="020F0502020204030204" pitchFamily="34" charset="0"/>
                <a:cs typeface="Times New Roman" panose="02020603050405020304" pitchFamily="18" charset="0"/>
              </a:rPr>
              <a:t>round to look. The noise, of course, had been caused by the peach crashing through the fence that surrounded it, and now, gathering speed every second, it came rolling across the garden towards the place where Aunt Sponge and Aunt Spiker were standing.</a:t>
            </a:r>
          </a:p>
          <a:p>
            <a:pPr algn="ct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They gaped. They screamed. They started to run. They panicked. They both got in each other’s way. They began pushing and jostling and each one of them was thinking only about saving herself. Aunt Sponge, the fat one, tripped over a box that she’d brought along to keep the money in and fell flat on her face. </a:t>
            </a:r>
          </a:p>
        </p:txBody>
      </p:sp>
      <p:sp>
        <p:nvSpPr>
          <p:cNvPr id="3" name="Rectangle 2">
            <a:extLst>
              <a:ext uri="{FF2B5EF4-FFF2-40B4-BE49-F238E27FC236}">
                <a16:creationId xmlns:a16="http://schemas.microsoft.com/office/drawing/2014/main" id="{556BE329-0693-4993-ABD1-D3787C379F36}"/>
              </a:ext>
            </a:extLst>
          </p:cNvPr>
          <p:cNvSpPr/>
          <p:nvPr/>
        </p:nvSpPr>
        <p:spPr>
          <a:xfrm>
            <a:off x="733508" y="3440588"/>
            <a:ext cx="11236172" cy="2769284"/>
          </a:xfrm>
          <a:prstGeom prst="rect">
            <a:avLst/>
          </a:prstGeom>
        </p:spPr>
        <p:txBody>
          <a:bodyPr wrap="square">
            <a:spAutoFit/>
          </a:bodyPr>
          <a:lstStyle/>
          <a:p>
            <a:pPr>
              <a:lnSpc>
                <a:spcPct val="107000"/>
              </a:lnSpc>
              <a:spcAft>
                <a:spcPts val="800"/>
              </a:spcAft>
            </a:pPr>
            <a:r>
              <a:rPr lang="en-GB" b="1" u="sng" dirty="0">
                <a:latin typeface="Calibri" panose="020F0502020204030204" pitchFamily="34" charset="0"/>
                <a:ea typeface="Calibri" panose="020F0502020204030204" pitchFamily="34" charset="0"/>
                <a:cs typeface="Times New Roman" panose="02020603050405020304" pitchFamily="18" charset="0"/>
              </a:rPr>
              <a:t>Write the answers in full sentences in your </a:t>
            </a:r>
            <a:r>
              <a:rPr lang="en-GB" b="1" u="sng">
                <a:latin typeface="Calibri" panose="020F0502020204030204" pitchFamily="34" charset="0"/>
                <a:ea typeface="Calibri" panose="020F0502020204030204" pitchFamily="34" charset="0"/>
                <a:cs typeface="Times New Roman" panose="02020603050405020304" pitchFamily="18" charset="0"/>
              </a:rPr>
              <a:t>green book:</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What did the peach crash through?</a:t>
            </a:r>
          </a:p>
          <a:p>
            <a:pPr lvl="0">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2.    What was the peach rolling towards?</a:t>
            </a:r>
          </a:p>
          <a:p>
            <a:pPr marL="342900" indent="-342900">
              <a:lnSpc>
                <a:spcPct val="107000"/>
              </a:lnSpc>
              <a:spcAft>
                <a:spcPts val="800"/>
              </a:spcAft>
              <a:buAutoNum type="arabicPeriod" startAt="3"/>
            </a:pPr>
            <a:r>
              <a:rPr lang="en-GB" dirty="0">
                <a:latin typeface="Calibri" panose="020F0502020204030204" pitchFamily="34" charset="0"/>
                <a:ea typeface="Calibri" panose="020F0502020204030204" pitchFamily="34" charset="0"/>
                <a:cs typeface="Times New Roman" panose="02020603050405020304" pitchFamily="18" charset="0"/>
              </a:rPr>
              <a:t>Write 3 things that the Aunts did when they saw the peach rolling.</a:t>
            </a:r>
          </a:p>
          <a:p>
            <a:pPr marL="342900" indent="-342900">
              <a:lnSpc>
                <a:spcPct val="107000"/>
              </a:lnSpc>
              <a:spcAft>
                <a:spcPts val="800"/>
              </a:spcAft>
              <a:buAutoNum type="arabicPeriod" startAt="3"/>
            </a:pPr>
            <a:r>
              <a:rPr lang="en-GB" dirty="0">
                <a:latin typeface="Calibri" panose="020F0502020204030204" pitchFamily="34" charset="0"/>
                <a:ea typeface="Calibri" panose="020F0502020204030204" pitchFamily="34" charset="0"/>
                <a:cs typeface="Times New Roman" panose="02020603050405020304" pitchFamily="18" charset="0"/>
              </a:rPr>
              <a:t>Which Aunt tripped over a box?</a:t>
            </a:r>
          </a:p>
          <a:p>
            <a:pPr marL="342900" indent="-342900">
              <a:lnSpc>
                <a:spcPct val="107000"/>
              </a:lnSpc>
              <a:spcAft>
                <a:spcPts val="800"/>
              </a:spcAft>
              <a:buAutoNum type="arabicPeriod" startAt="3"/>
            </a:pPr>
            <a:r>
              <a:rPr lang="en-GB" dirty="0">
                <a:latin typeface="Calibri" panose="020F0502020204030204" pitchFamily="34" charset="0"/>
                <a:ea typeface="Calibri" panose="020F0502020204030204" pitchFamily="34" charset="0"/>
                <a:cs typeface="Times New Roman" panose="02020603050405020304" pitchFamily="18" charset="0"/>
              </a:rPr>
              <a:t>What had the Aunt brought the box along for?</a:t>
            </a:r>
          </a:p>
          <a:p>
            <a:pPr marL="342900" indent="-342900">
              <a:lnSpc>
                <a:spcPct val="107000"/>
              </a:lnSpc>
              <a:spcAft>
                <a:spcPts val="800"/>
              </a:spcAft>
              <a:buAutoNum type="arabicPeriod" startAt="3"/>
            </a:pPr>
            <a:r>
              <a:rPr lang="en-GB" dirty="0">
                <a:latin typeface="Calibri" panose="020F0502020204030204" pitchFamily="34" charset="0"/>
                <a:ea typeface="Calibri" panose="020F0502020204030204" pitchFamily="34" charset="0"/>
                <a:cs typeface="Times New Roman" panose="02020603050405020304" pitchFamily="18" charset="0"/>
              </a:rPr>
              <a:t>What did Aunt Sponge fall on?</a:t>
            </a:r>
          </a:p>
        </p:txBody>
      </p:sp>
    </p:spTree>
    <p:extLst>
      <p:ext uri="{BB962C8B-B14F-4D97-AF65-F5344CB8AC3E}">
        <p14:creationId xmlns:p14="http://schemas.microsoft.com/office/powerpoint/2010/main" val="3797565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217</Words>
  <Application>Microsoft Office PowerPoint</Application>
  <PresentationFormat>Widescreen</PresentationFormat>
  <Paragraphs>11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Joiner</dc:creator>
  <cp:lastModifiedBy>Jay Lacey</cp:lastModifiedBy>
  <cp:revision>5</cp:revision>
  <dcterms:created xsi:type="dcterms:W3CDTF">2020-04-14T13:24:04Z</dcterms:created>
  <dcterms:modified xsi:type="dcterms:W3CDTF">2020-04-17T12:22:47Z</dcterms:modified>
</cp:coreProperties>
</file>