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ah Joiner" initials="HJ" lastIdx="1" clrIdx="0">
    <p:extLst>
      <p:ext uri="{19B8F6BF-5375-455C-9EA6-DF929625EA0E}">
        <p15:presenceInfo xmlns:p15="http://schemas.microsoft.com/office/powerpoint/2012/main" userId="S-1-5-21-350061025-2395645628-3419119869-16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92934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67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74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68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97240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68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76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58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0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028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98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2CE6F1D-B90A-4556-8708-8088FC77C43A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94F0164-2663-46F2-A7FE-DD79F88F181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605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55575-AC80-4BE7-AC28-948D4584D7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4 Lesson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13940C-EE3E-4B05-B1F8-0A8B020170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Duration of time</a:t>
            </a:r>
          </a:p>
        </p:txBody>
      </p:sp>
    </p:spTree>
    <p:extLst>
      <p:ext uri="{BB962C8B-B14F-4D97-AF65-F5344CB8AC3E}">
        <p14:creationId xmlns:p14="http://schemas.microsoft.com/office/powerpoint/2010/main" val="166608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0C1221-B993-4399-B267-0E232848543A}"/>
              </a:ext>
            </a:extLst>
          </p:cNvPr>
          <p:cNvSpPr txBox="1"/>
          <p:nvPr/>
        </p:nvSpPr>
        <p:spPr>
          <a:xfrm>
            <a:off x="1364974" y="463826"/>
            <a:ext cx="1042946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My favourite TV show starts at 9.15am and ends at 9.30 am. How long is it on for?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27537D-40ED-4C6A-AA95-3A0B9E0B1BDE}"/>
              </a:ext>
            </a:extLst>
          </p:cNvPr>
          <p:cNvSpPr txBox="1"/>
          <p:nvPr/>
        </p:nvSpPr>
        <p:spPr>
          <a:xfrm>
            <a:off x="1364973" y="1610139"/>
            <a:ext cx="1042946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question is asking us about duration of time. How long something lasts for.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632D7-1C66-4BA0-A39B-587F08FD86D9}"/>
              </a:ext>
            </a:extLst>
          </p:cNvPr>
          <p:cNvSpPr txBox="1"/>
          <p:nvPr/>
        </p:nvSpPr>
        <p:spPr>
          <a:xfrm>
            <a:off x="5897217" y="2156287"/>
            <a:ext cx="589721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can use a timeline to help us.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CC2CB5-ECAD-4B17-A85C-0C8B7FB9F448}"/>
              </a:ext>
            </a:extLst>
          </p:cNvPr>
          <p:cNvCxnSpPr/>
          <p:nvPr/>
        </p:nvCxnSpPr>
        <p:spPr>
          <a:xfrm>
            <a:off x="1364973" y="4518991"/>
            <a:ext cx="1042946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0CB8033-7B4B-4F61-90A4-31CCAD7091CC}"/>
              </a:ext>
            </a:extLst>
          </p:cNvPr>
          <p:cNvSpPr txBox="1"/>
          <p:nvPr/>
        </p:nvSpPr>
        <p:spPr>
          <a:xfrm>
            <a:off x="1133062" y="5826492"/>
            <a:ext cx="416780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Put both your start and end times on the timeline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FDF123-A697-4618-AB68-5F04B8010D51}"/>
              </a:ext>
            </a:extLst>
          </p:cNvPr>
          <p:cNvSpPr txBox="1"/>
          <p:nvPr/>
        </p:nvSpPr>
        <p:spPr>
          <a:xfrm>
            <a:off x="2610678" y="4725446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Start 9.15am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A55834-4B2F-4CB7-8FBB-54968844B171}"/>
              </a:ext>
            </a:extLst>
          </p:cNvPr>
          <p:cNvSpPr txBox="1"/>
          <p:nvPr/>
        </p:nvSpPr>
        <p:spPr>
          <a:xfrm>
            <a:off x="7066724" y="4708054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End 9.30am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138085-E670-4BDC-A442-8076C960C3C3}"/>
              </a:ext>
            </a:extLst>
          </p:cNvPr>
          <p:cNvSpPr txBox="1"/>
          <p:nvPr/>
        </p:nvSpPr>
        <p:spPr>
          <a:xfrm>
            <a:off x="6579703" y="5826492"/>
            <a:ext cx="5297557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Both times are within the same hour. We don’t cross over into another hour so we just need to count the minutes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474DB09-1B8A-4F0A-90F0-D368618DE7C1}"/>
              </a:ext>
            </a:extLst>
          </p:cNvPr>
          <p:cNvSpPr/>
          <p:nvPr/>
        </p:nvSpPr>
        <p:spPr>
          <a:xfrm>
            <a:off x="3419061" y="3591339"/>
            <a:ext cx="4445738" cy="928460"/>
          </a:xfrm>
          <a:custGeom>
            <a:avLst/>
            <a:gdLst>
              <a:gd name="connsiteX0" fmla="*/ 0 w 4445738"/>
              <a:gd name="connsiteY0" fmla="*/ 874644 h 928460"/>
              <a:gd name="connsiteX1" fmla="*/ 39756 w 4445738"/>
              <a:gd name="connsiteY1" fmla="*/ 795131 h 928460"/>
              <a:gd name="connsiteX2" fmla="*/ 66261 w 4445738"/>
              <a:gd name="connsiteY2" fmla="*/ 755374 h 928460"/>
              <a:gd name="connsiteX3" fmla="*/ 92765 w 4445738"/>
              <a:gd name="connsiteY3" fmla="*/ 675861 h 928460"/>
              <a:gd name="connsiteX4" fmla="*/ 172278 w 4445738"/>
              <a:gd name="connsiteY4" fmla="*/ 556591 h 928460"/>
              <a:gd name="connsiteX5" fmla="*/ 198782 w 4445738"/>
              <a:gd name="connsiteY5" fmla="*/ 516835 h 928460"/>
              <a:gd name="connsiteX6" fmla="*/ 225287 w 4445738"/>
              <a:gd name="connsiteY6" fmla="*/ 490331 h 928460"/>
              <a:gd name="connsiteX7" fmla="*/ 251791 w 4445738"/>
              <a:gd name="connsiteY7" fmla="*/ 450574 h 928460"/>
              <a:gd name="connsiteX8" fmla="*/ 318052 w 4445738"/>
              <a:gd name="connsiteY8" fmla="*/ 397565 h 928460"/>
              <a:gd name="connsiteX9" fmla="*/ 371061 w 4445738"/>
              <a:gd name="connsiteY9" fmla="*/ 371061 h 928460"/>
              <a:gd name="connsiteX10" fmla="*/ 424069 w 4445738"/>
              <a:gd name="connsiteY10" fmla="*/ 331304 h 928460"/>
              <a:gd name="connsiteX11" fmla="*/ 450574 w 4445738"/>
              <a:gd name="connsiteY11" fmla="*/ 304800 h 928460"/>
              <a:gd name="connsiteX12" fmla="*/ 715617 w 4445738"/>
              <a:gd name="connsiteY12" fmla="*/ 198783 h 928460"/>
              <a:gd name="connsiteX13" fmla="*/ 795130 w 4445738"/>
              <a:gd name="connsiteY13" fmla="*/ 172278 h 928460"/>
              <a:gd name="connsiteX14" fmla="*/ 848139 w 4445738"/>
              <a:gd name="connsiteY14" fmla="*/ 159026 h 928460"/>
              <a:gd name="connsiteX15" fmla="*/ 993913 w 4445738"/>
              <a:gd name="connsiteY15" fmla="*/ 119270 h 928460"/>
              <a:gd name="connsiteX16" fmla="*/ 1046922 w 4445738"/>
              <a:gd name="connsiteY16" fmla="*/ 92765 h 928460"/>
              <a:gd name="connsiteX17" fmla="*/ 1113182 w 4445738"/>
              <a:gd name="connsiteY17" fmla="*/ 79513 h 928460"/>
              <a:gd name="connsiteX18" fmla="*/ 1152939 w 4445738"/>
              <a:gd name="connsiteY18" fmla="*/ 66261 h 928460"/>
              <a:gd name="connsiteX19" fmla="*/ 1205948 w 4445738"/>
              <a:gd name="connsiteY19" fmla="*/ 53009 h 928460"/>
              <a:gd name="connsiteX20" fmla="*/ 1258956 w 4445738"/>
              <a:gd name="connsiteY20" fmla="*/ 26504 h 928460"/>
              <a:gd name="connsiteX21" fmla="*/ 1497496 w 4445738"/>
              <a:gd name="connsiteY21" fmla="*/ 0 h 928460"/>
              <a:gd name="connsiteX22" fmla="*/ 2425148 w 4445738"/>
              <a:gd name="connsiteY22" fmla="*/ 13252 h 928460"/>
              <a:gd name="connsiteX23" fmla="*/ 2623930 w 4445738"/>
              <a:gd name="connsiteY23" fmla="*/ 26504 h 928460"/>
              <a:gd name="connsiteX24" fmla="*/ 2676939 w 4445738"/>
              <a:gd name="connsiteY24" fmla="*/ 39757 h 928460"/>
              <a:gd name="connsiteX25" fmla="*/ 2756452 w 4445738"/>
              <a:gd name="connsiteY25" fmla="*/ 53009 h 928460"/>
              <a:gd name="connsiteX26" fmla="*/ 3008243 w 4445738"/>
              <a:gd name="connsiteY26" fmla="*/ 92765 h 928460"/>
              <a:gd name="connsiteX27" fmla="*/ 3048000 w 4445738"/>
              <a:gd name="connsiteY27" fmla="*/ 106018 h 928460"/>
              <a:gd name="connsiteX28" fmla="*/ 3101009 w 4445738"/>
              <a:gd name="connsiteY28" fmla="*/ 119270 h 928460"/>
              <a:gd name="connsiteX29" fmla="*/ 3167269 w 4445738"/>
              <a:gd name="connsiteY29" fmla="*/ 145774 h 928460"/>
              <a:gd name="connsiteX30" fmla="*/ 3246782 w 4445738"/>
              <a:gd name="connsiteY30" fmla="*/ 159026 h 928460"/>
              <a:gd name="connsiteX31" fmla="*/ 3313043 w 4445738"/>
              <a:gd name="connsiteY31" fmla="*/ 185531 h 928460"/>
              <a:gd name="connsiteX32" fmla="*/ 3405809 w 4445738"/>
              <a:gd name="connsiteY32" fmla="*/ 198783 h 928460"/>
              <a:gd name="connsiteX33" fmla="*/ 3445565 w 4445738"/>
              <a:gd name="connsiteY33" fmla="*/ 212035 h 928460"/>
              <a:gd name="connsiteX34" fmla="*/ 3538330 w 4445738"/>
              <a:gd name="connsiteY34" fmla="*/ 225287 h 928460"/>
              <a:gd name="connsiteX35" fmla="*/ 3644348 w 4445738"/>
              <a:gd name="connsiteY35" fmla="*/ 251791 h 928460"/>
              <a:gd name="connsiteX36" fmla="*/ 3684104 w 4445738"/>
              <a:gd name="connsiteY36" fmla="*/ 278296 h 928460"/>
              <a:gd name="connsiteX37" fmla="*/ 3803374 w 4445738"/>
              <a:gd name="connsiteY37" fmla="*/ 318052 h 928460"/>
              <a:gd name="connsiteX38" fmla="*/ 3882887 w 4445738"/>
              <a:gd name="connsiteY38" fmla="*/ 344557 h 928460"/>
              <a:gd name="connsiteX39" fmla="*/ 3922643 w 4445738"/>
              <a:gd name="connsiteY39" fmla="*/ 357809 h 928460"/>
              <a:gd name="connsiteX40" fmla="*/ 3962400 w 4445738"/>
              <a:gd name="connsiteY40" fmla="*/ 384313 h 928460"/>
              <a:gd name="connsiteX41" fmla="*/ 4015409 w 4445738"/>
              <a:gd name="connsiteY41" fmla="*/ 397565 h 928460"/>
              <a:gd name="connsiteX42" fmla="*/ 4094922 w 4445738"/>
              <a:gd name="connsiteY42" fmla="*/ 450574 h 928460"/>
              <a:gd name="connsiteX43" fmla="*/ 4174435 w 4445738"/>
              <a:gd name="connsiteY43" fmla="*/ 516835 h 928460"/>
              <a:gd name="connsiteX44" fmla="*/ 4240696 w 4445738"/>
              <a:gd name="connsiteY44" fmla="*/ 636104 h 928460"/>
              <a:gd name="connsiteX45" fmla="*/ 4267200 w 4445738"/>
              <a:gd name="connsiteY45" fmla="*/ 675861 h 928460"/>
              <a:gd name="connsiteX46" fmla="*/ 4333461 w 4445738"/>
              <a:gd name="connsiteY46" fmla="*/ 742122 h 928460"/>
              <a:gd name="connsiteX47" fmla="*/ 4386469 w 4445738"/>
              <a:gd name="connsiteY47" fmla="*/ 808383 h 928460"/>
              <a:gd name="connsiteX48" fmla="*/ 4399722 w 4445738"/>
              <a:gd name="connsiteY48" fmla="*/ 848139 h 928460"/>
              <a:gd name="connsiteX49" fmla="*/ 4439478 w 4445738"/>
              <a:gd name="connsiteY49" fmla="*/ 755374 h 928460"/>
              <a:gd name="connsiteX50" fmla="*/ 4386469 w 4445738"/>
              <a:gd name="connsiteY50" fmla="*/ 927652 h 928460"/>
              <a:gd name="connsiteX51" fmla="*/ 4346713 w 4445738"/>
              <a:gd name="connsiteY51" fmla="*/ 901148 h 928460"/>
              <a:gd name="connsiteX52" fmla="*/ 4240696 w 4445738"/>
              <a:gd name="connsiteY52" fmla="*/ 874644 h 928460"/>
              <a:gd name="connsiteX53" fmla="*/ 4187687 w 4445738"/>
              <a:gd name="connsiteY53" fmla="*/ 861391 h 928460"/>
              <a:gd name="connsiteX54" fmla="*/ 4134678 w 4445738"/>
              <a:gd name="connsiteY54" fmla="*/ 848139 h 92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445738" h="928460">
                <a:moveTo>
                  <a:pt x="0" y="874644"/>
                </a:moveTo>
                <a:cubicBezTo>
                  <a:pt x="13252" y="848140"/>
                  <a:pt x="25365" y="821035"/>
                  <a:pt x="39756" y="795131"/>
                </a:cubicBezTo>
                <a:cubicBezTo>
                  <a:pt x="47491" y="781208"/>
                  <a:pt x="59792" y="769929"/>
                  <a:pt x="66261" y="755374"/>
                </a:cubicBezTo>
                <a:cubicBezTo>
                  <a:pt x="77608" y="729844"/>
                  <a:pt x="77268" y="699107"/>
                  <a:pt x="92765" y="675861"/>
                </a:cubicBezTo>
                <a:lnTo>
                  <a:pt x="172278" y="556591"/>
                </a:lnTo>
                <a:cubicBezTo>
                  <a:pt x="181113" y="543339"/>
                  <a:pt x="187520" y="528097"/>
                  <a:pt x="198782" y="516835"/>
                </a:cubicBezTo>
                <a:cubicBezTo>
                  <a:pt x="207617" y="508000"/>
                  <a:pt x="217482" y="500087"/>
                  <a:pt x="225287" y="490331"/>
                </a:cubicBezTo>
                <a:cubicBezTo>
                  <a:pt x="235237" y="477894"/>
                  <a:pt x="241841" y="463011"/>
                  <a:pt x="251791" y="450574"/>
                </a:cubicBezTo>
                <a:cubicBezTo>
                  <a:pt x="270119" y="427664"/>
                  <a:pt x="292680" y="412063"/>
                  <a:pt x="318052" y="397565"/>
                </a:cubicBezTo>
                <a:cubicBezTo>
                  <a:pt x="335204" y="387764"/>
                  <a:pt x="354309" y="381531"/>
                  <a:pt x="371061" y="371061"/>
                </a:cubicBezTo>
                <a:cubicBezTo>
                  <a:pt x="389791" y="359355"/>
                  <a:pt x="407101" y="345444"/>
                  <a:pt x="424069" y="331304"/>
                </a:cubicBezTo>
                <a:cubicBezTo>
                  <a:pt x="433667" y="323305"/>
                  <a:pt x="439860" y="311228"/>
                  <a:pt x="450574" y="304800"/>
                </a:cubicBezTo>
                <a:cubicBezTo>
                  <a:pt x="548076" y="246299"/>
                  <a:pt x="601829" y="236712"/>
                  <a:pt x="715617" y="198783"/>
                </a:cubicBezTo>
                <a:cubicBezTo>
                  <a:pt x="742121" y="189948"/>
                  <a:pt x="768026" y="179054"/>
                  <a:pt x="795130" y="172278"/>
                </a:cubicBezTo>
                <a:cubicBezTo>
                  <a:pt x="812800" y="167861"/>
                  <a:pt x="830694" y="164260"/>
                  <a:pt x="848139" y="159026"/>
                </a:cubicBezTo>
                <a:cubicBezTo>
                  <a:pt x="982649" y="118674"/>
                  <a:pt x="873145" y="143423"/>
                  <a:pt x="993913" y="119270"/>
                </a:cubicBezTo>
                <a:cubicBezTo>
                  <a:pt x="1011583" y="110435"/>
                  <a:pt x="1028180" y="99012"/>
                  <a:pt x="1046922" y="92765"/>
                </a:cubicBezTo>
                <a:cubicBezTo>
                  <a:pt x="1068290" y="85642"/>
                  <a:pt x="1091330" y="84976"/>
                  <a:pt x="1113182" y="79513"/>
                </a:cubicBezTo>
                <a:cubicBezTo>
                  <a:pt x="1126734" y="76125"/>
                  <a:pt x="1139507" y="70099"/>
                  <a:pt x="1152939" y="66261"/>
                </a:cubicBezTo>
                <a:cubicBezTo>
                  <a:pt x="1170452" y="61257"/>
                  <a:pt x="1188278" y="57426"/>
                  <a:pt x="1205948" y="53009"/>
                </a:cubicBezTo>
                <a:cubicBezTo>
                  <a:pt x="1223617" y="44174"/>
                  <a:pt x="1239897" y="31702"/>
                  <a:pt x="1258956" y="26504"/>
                </a:cubicBezTo>
                <a:cubicBezTo>
                  <a:pt x="1299259" y="15512"/>
                  <a:pt x="1478013" y="1771"/>
                  <a:pt x="1497496" y="0"/>
                </a:cubicBezTo>
                <a:lnTo>
                  <a:pt x="2425148" y="13252"/>
                </a:lnTo>
                <a:cubicBezTo>
                  <a:pt x="2491537" y="14814"/>
                  <a:pt x="2557887" y="19552"/>
                  <a:pt x="2623930" y="26504"/>
                </a:cubicBezTo>
                <a:cubicBezTo>
                  <a:pt x="2642043" y="28411"/>
                  <a:pt x="2659079" y="36185"/>
                  <a:pt x="2676939" y="39757"/>
                </a:cubicBezTo>
                <a:cubicBezTo>
                  <a:pt x="2703287" y="45027"/>
                  <a:pt x="2729948" y="48592"/>
                  <a:pt x="2756452" y="53009"/>
                </a:cubicBezTo>
                <a:cubicBezTo>
                  <a:pt x="2859037" y="121397"/>
                  <a:pt x="2762949" y="66944"/>
                  <a:pt x="3008243" y="92765"/>
                </a:cubicBezTo>
                <a:cubicBezTo>
                  <a:pt x="3022135" y="94227"/>
                  <a:pt x="3034568" y="102180"/>
                  <a:pt x="3048000" y="106018"/>
                </a:cubicBezTo>
                <a:cubicBezTo>
                  <a:pt x="3065513" y="111022"/>
                  <a:pt x="3083730" y="113510"/>
                  <a:pt x="3101009" y="119270"/>
                </a:cubicBezTo>
                <a:cubicBezTo>
                  <a:pt x="3123576" y="126792"/>
                  <a:pt x="3144319" y="139515"/>
                  <a:pt x="3167269" y="145774"/>
                </a:cubicBezTo>
                <a:cubicBezTo>
                  <a:pt x="3193192" y="152844"/>
                  <a:pt x="3220278" y="154609"/>
                  <a:pt x="3246782" y="159026"/>
                </a:cubicBezTo>
                <a:cubicBezTo>
                  <a:pt x="3268869" y="167861"/>
                  <a:pt x="3289965" y="179761"/>
                  <a:pt x="3313043" y="185531"/>
                </a:cubicBezTo>
                <a:cubicBezTo>
                  <a:pt x="3343346" y="193107"/>
                  <a:pt x="3375180" y="192657"/>
                  <a:pt x="3405809" y="198783"/>
                </a:cubicBezTo>
                <a:cubicBezTo>
                  <a:pt x="3419507" y="201522"/>
                  <a:pt x="3431867" y="209296"/>
                  <a:pt x="3445565" y="212035"/>
                </a:cubicBezTo>
                <a:cubicBezTo>
                  <a:pt x="3476194" y="218161"/>
                  <a:pt x="3507519" y="220152"/>
                  <a:pt x="3538330" y="225287"/>
                </a:cubicBezTo>
                <a:cubicBezTo>
                  <a:pt x="3602297" y="235948"/>
                  <a:pt x="3593140" y="234722"/>
                  <a:pt x="3644348" y="251791"/>
                </a:cubicBezTo>
                <a:cubicBezTo>
                  <a:pt x="3657600" y="260626"/>
                  <a:pt x="3669858" y="271173"/>
                  <a:pt x="3684104" y="278296"/>
                </a:cubicBezTo>
                <a:cubicBezTo>
                  <a:pt x="3750534" y="311511"/>
                  <a:pt x="3740105" y="299071"/>
                  <a:pt x="3803374" y="318052"/>
                </a:cubicBezTo>
                <a:cubicBezTo>
                  <a:pt x="3830134" y="326080"/>
                  <a:pt x="3856383" y="335722"/>
                  <a:pt x="3882887" y="344557"/>
                </a:cubicBezTo>
                <a:cubicBezTo>
                  <a:pt x="3896139" y="348974"/>
                  <a:pt x="3911020" y="350061"/>
                  <a:pt x="3922643" y="357809"/>
                </a:cubicBezTo>
                <a:cubicBezTo>
                  <a:pt x="3935895" y="366644"/>
                  <a:pt x="3947761" y="378039"/>
                  <a:pt x="3962400" y="384313"/>
                </a:cubicBezTo>
                <a:cubicBezTo>
                  <a:pt x="3979141" y="391488"/>
                  <a:pt x="3997739" y="393148"/>
                  <a:pt x="4015409" y="397565"/>
                </a:cubicBezTo>
                <a:cubicBezTo>
                  <a:pt x="4041913" y="415235"/>
                  <a:pt x="4077253" y="424069"/>
                  <a:pt x="4094922" y="450574"/>
                </a:cubicBezTo>
                <a:cubicBezTo>
                  <a:pt x="4132384" y="506768"/>
                  <a:pt x="4107180" y="483208"/>
                  <a:pt x="4174435" y="516835"/>
                </a:cubicBezTo>
                <a:cubicBezTo>
                  <a:pt x="4197760" y="586811"/>
                  <a:pt x="4179938" y="544966"/>
                  <a:pt x="4240696" y="636104"/>
                </a:cubicBezTo>
                <a:cubicBezTo>
                  <a:pt x="4249531" y="649356"/>
                  <a:pt x="4255938" y="664599"/>
                  <a:pt x="4267200" y="675861"/>
                </a:cubicBezTo>
                <a:cubicBezTo>
                  <a:pt x="4289287" y="697948"/>
                  <a:pt x="4316135" y="716132"/>
                  <a:pt x="4333461" y="742122"/>
                </a:cubicBezTo>
                <a:cubicBezTo>
                  <a:pt x="4366896" y="792274"/>
                  <a:pt x="4348703" y="770616"/>
                  <a:pt x="4386469" y="808383"/>
                </a:cubicBezTo>
                <a:cubicBezTo>
                  <a:pt x="4390887" y="821635"/>
                  <a:pt x="4385753" y="848139"/>
                  <a:pt x="4399722" y="848139"/>
                </a:cubicBezTo>
                <a:cubicBezTo>
                  <a:pt x="4422602" y="848139"/>
                  <a:pt x="4438061" y="761041"/>
                  <a:pt x="4439478" y="755374"/>
                </a:cubicBezTo>
                <a:cubicBezTo>
                  <a:pt x="4439184" y="758906"/>
                  <a:pt x="4472981" y="942071"/>
                  <a:pt x="4386469" y="927652"/>
                </a:cubicBezTo>
                <a:cubicBezTo>
                  <a:pt x="4370759" y="925034"/>
                  <a:pt x="4361681" y="906591"/>
                  <a:pt x="4346713" y="901148"/>
                </a:cubicBezTo>
                <a:cubicBezTo>
                  <a:pt x="4312480" y="888700"/>
                  <a:pt x="4276035" y="883479"/>
                  <a:pt x="4240696" y="874644"/>
                </a:cubicBezTo>
                <a:lnTo>
                  <a:pt x="4187687" y="861391"/>
                </a:lnTo>
                <a:lnTo>
                  <a:pt x="4134678" y="84813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C5A5C8-4D70-411A-8445-545E94E50FB1}"/>
              </a:ext>
            </a:extLst>
          </p:cNvPr>
          <p:cNvSpPr txBox="1"/>
          <p:nvPr/>
        </p:nvSpPr>
        <p:spPr>
          <a:xfrm>
            <a:off x="8600661" y="3271718"/>
            <a:ext cx="327659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minutes from 15 to 30?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7206343-E9E0-499C-91C5-034B83B0AE0C}"/>
              </a:ext>
            </a:extLst>
          </p:cNvPr>
          <p:cNvSpPr txBox="1"/>
          <p:nvPr/>
        </p:nvSpPr>
        <p:spPr>
          <a:xfrm>
            <a:off x="4003631" y="3872660"/>
            <a:ext cx="327659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/>
                </a:solidFill>
              </a:rPr>
              <a:t>+15 minutes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9EFF80-A0AB-4249-A638-3CDE3C4DD5C6}"/>
              </a:ext>
            </a:extLst>
          </p:cNvPr>
          <p:cNvSpPr txBox="1"/>
          <p:nvPr/>
        </p:nvSpPr>
        <p:spPr>
          <a:xfrm>
            <a:off x="1364973" y="2514098"/>
            <a:ext cx="2749827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TV show lasts 15 minutes</a:t>
            </a:r>
          </a:p>
        </p:txBody>
      </p:sp>
    </p:spTree>
    <p:extLst>
      <p:ext uri="{BB962C8B-B14F-4D97-AF65-F5344CB8AC3E}">
        <p14:creationId xmlns:p14="http://schemas.microsoft.com/office/powerpoint/2010/main" val="9524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0C1221-B993-4399-B267-0E232848543A}"/>
              </a:ext>
            </a:extLst>
          </p:cNvPr>
          <p:cNvSpPr txBox="1"/>
          <p:nvPr/>
        </p:nvSpPr>
        <p:spPr>
          <a:xfrm>
            <a:off x="1364974" y="463826"/>
            <a:ext cx="104294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I go on a run at 10.12am. I get back at 10.45am. For how long did I run for?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CC2CB5-ECAD-4B17-A85C-0C8B7FB9F448}"/>
              </a:ext>
            </a:extLst>
          </p:cNvPr>
          <p:cNvCxnSpPr/>
          <p:nvPr/>
        </p:nvCxnSpPr>
        <p:spPr>
          <a:xfrm>
            <a:off x="1364973" y="4518991"/>
            <a:ext cx="1042946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0CB8033-7B4B-4F61-90A4-31CCAD7091CC}"/>
              </a:ext>
            </a:extLst>
          </p:cNvPr>
          <p:cNvSpPr txBox="1"/>
          <p:nvPr/>
        </p:nvSpPr>
        <p:spPr>
          <a:xfrm>
            <a:off x="1133062" y="5826492"/>
            <a:ext cx="416780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Put both your start and end times on the timeline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FDF123-A697-4618-AB68-5F04B8010D51}"/>
              </a:ext>
            </a:extLst>
          </p:cNvPr>
          <p:cNvSpPr txBox="1"/>
          <p:nvPr/>
        </p:nvSpPr>
        <p:spPr>
          <a:xfrm>
            <a:off x="2610678" y="4725446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Start 10.12am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A55834-4B2F-4CB7-8FBB-54968844B171}"/>
              </a:ext>
            </a:extLst>
          </p:cNvPr>
          <p:cNvSpPr txBox="1"/>
          <p:nvPr/>
        </p:nvSpPr>
        <p:spPr>
          <a:xfrm>
            <a:off x="7066724" y="4708054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End 10.45am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138085-E670-4BDC-A442-8076C960C3C3}"/>
              </a:ext>
            </a:extLst>
          </p:cNvPr>
          <p:cNvSpPr txBox="1"/>
          <p:nvPr/>
        </p:nvSpPr>
        <p:spPr>
          <a:xfrm>
            <a:off x="6579703" y="5826492"/>
            <a:ext cx="5297557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Both times are within the same hour. We don’t cross over into another hour so we just need to count the minutes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474DB09-1B8A-4F0A-90F0-D368618DE7C1}"/>
              </a:ext>
            </a:extLst>
          </p:cNvPr>
          <p:cNvSpPr/>
          <p:nvPr/>
        </p:nvSpPr>
        <p:spPr>
          <a:xfrm>
            <a:off x="3419061" y="3591339"/>
            <a:ext cx="4445738" cy="928460"/>
          </a:xfrm>
          <a:custGeom>
            <a:avLst/>
            <a:gdLst>
              <a:gd name="connsiteX0" fmla="*/ 0 w 4445738"/>
              <a:gd name="connsiteY0" fmla="*/ 874644 h 928460"/>
              <a:gd name="connsiteX1" fmla="*/ 39756 w 4445738"/>
              <a:gd name="connsiteY1" fmla="*/ 795131 h 928460"/>
              <a:gd name="connsiteX2" fmla="*/ 66261 w 4445738"/>
              <a:gd name="connsiteY2" fmla="*/ 755374 h 928460"/>
              <a:gd name="connsiteX3" fmla="*/ 92765 w 4445738"/>
              <a:gd name="connsiteY3" fmla="*/ 675861 h 928460"/>
              <a:gd name="connsiteX4" fmla="*/ 172278 w 4445738"/>
              <a:gd name="connsiteY4" fmla="*/ 556591 h 928460"/>
              <a:gd name="connsiteX5" fmla="*/ 198782 w 4445738"/>
              <a:gd name="connsiteY5" fmla="*/ 516835 h 928460"/>
              <a:gd name="connsiteX6" fmla="*/ 225287 w 4445738"/>
              <a:gd name="connsiteY6" fmla="*/ 490331 h 928460"/>
              <a:gd name="connsiteX7" fmla="*/ 251791 w 4445738"/>
              <a:gd name="connsiteY7" fmla="*/ 450574 h 928460"/>
              <a:gd name="connsiteX8" fmla="*/ 318052 w 4445738"/>
              <a:gd name="connsiteY8" fmla="*/ 397565 h 928460"/>
              <a:gd name="connsiteX9" fmla="*/ 371061 w 4445738"/>
              <a:gd name="connsiteY9" fmla="*/ 371061 h 928460"/>
              <a:gd name="connsiteX10" fmla="*/ 424069 w 4445738"/>
              <a:gd name="connsiteY10" fmla="*/ 331304 h 928460"/>
              <a:gd name="connsiteX11" fmla="*/ 450574 w 4445738"/>
              <a:gd name="connsiteY11" fmla="*/ 304800 h 928460"/>
              <a:gd name="connsiteX12" fmla="*/ 715617 w 4445738"/>
              <a:gd name="connsiteY12" fmla="*/ 198783 h 928460"/>
              <a:gd name="connsiteX13" fmla="*/ 795130 w 4445738"/>
              <a:gd name="connsiteY13" fmla="*/ 172278 h 928460"/>
              <a:gd name="connsiteX14" fmla="*/ 848139 w 4445738"/>
              <a:gd name="connsiteY14" fmla="*/ 159026 h 928460"/>
              <a:gd name="connsiteX15" fmla="*/ 993913 w 4445738"/>
              <a:gd name="connsiteY15" fmla="*/ 119270 h 928460"/>
              <a:gd name="connsiteX16" fmla="*/ 1046922 w 4445738"/>
              <a:gd name="connsiteY16" fmla="*/ 92765 h 928460"/>
              <a:gd name="connsiteX17" fmla="*/ 1113182 w 4445738"/>
              <a:gd name="connsiteY17" fmla="*/ 79513 h 928460"/>
              <a:gd name="connsiteX18" fmla="*/ 1152939 w 4445738"/>
              <a:gd name="connsiteY18" fmla="*/ 66261 h 928460"/>
              <a:gd name="connsiteX19" fmla="*/ 1205948 w 4445738"/>
              <a:gd name="connsiteY19" fmla="*/ 53009 h 928460"/>
              <a:gd name="connsiteX20" fmla="*/ 1258956 w 4445738"/>
              <a:gd name="connsiteY20" fmla="*/ 26504 h 928460"/>
              <a:gd name="connsiteX21" fmla="*/ 1497496 w 4445738"/>
              <a:gd name="connsiteY21" fmla="*/ 0 h 928460"/>
              <a:gd name="connsiteX22" fmla="*/ 2425148 w 4445738"/>
              <a:gd name="connsiteY22" fmla="*/ 13252 h 928460"/>
              <a:gd name="connsiteX23" fmla="*/ 2623930 w 4445738"/>
              <a:gd name="connsiteY23" fmla="*/ 26504 h 928460"/>
              <a:gd name="connsiteX24" fmla="*/ 2676939 w 4445738"/>
              <a:gd name="connsiteY24" fmla="*/ 39757 h 928460"/>
              <a:gd name="connsiteX25" fmla="*/ 2756452 w 4445738"/>
              <a:gd name="connsiteY25" fmla="*/ 53009 h 928460"/>
              <a:gd name="connsiteX26" fmla="*/ 3008243 w 4445738"/>
              <a:gd name="connsiteY26" fmla="*/ 92765 h 928460"/>
              <a:gd name="connsiteX27" fmla="*/ 3048000 w 4445738"/>
              <a:gd name="connsiteY27" fmla="*/ 106018 h 928460"/>
              <a:gd name="connsiteX28" fmla="*/ 3101009 w 4445738"/>
              <a:gd name="connsiteY28" fmla="*/ 119270 h 928460"/>
              <a:gd name="connsiteX29" fmla="*/ 3167269 w 4445738"/>
              <a:gd name="connsiteY29" fmla="*/ 145774 h 928460"/>
              <a:gd name="connsiteX30" fmla="*/ 3246782 w 4445738"/>
              <a:gd name="connsiteY30" fmla="*/ 159026 h 928460"/>
              <a:gd name="connsiteX31" fmla="*/ 3313043 w 4445738"/>
              <a:gd name="connsiteY31" fmla="*/ 185531 h 928460"/>
              <a:gd name="connsiteX32" fmla="*/ 3405809 w 4445738"/>
              <a:gd name="connsiteY32" fmla="*/ 198783 h 928460"/>
              <a:gd name="connsiteX33" fmla="*/ 3445565 w 4445738"/>
              <a:gd name="connsiteY33" fmla="*/ 212035 h 928460"/>
              <a:gd name="connsiteX34" fmla="*/ 3538330 w 4445738"/>
              <a:gd name="connsiteY34" fmla="*/ 225287 h 928460"/>
              <a:gd name="connsiteX35" fmla="*/ 3644348 w 4445738"/>
              <a:gd name="connsiteY35" fmla="*/ 251791 h 928460"/>
              <a:gd name="connsiteX36" fmla="*/ 3684104 w 4445738"/>
              <a:gd name="connsiteY36" fmla="*/ 278296 h 928460"/>
              <a:gd name="connsiteX37" fmla="*/ 3803374 w 4445738"/>
              <a:gd name="connsiteY37" fmla="*/ 318052 h 928460"/>
              <a:gd name="connsiteX38" fmla="*/ 3882887 w 4445738"/>
              <a:gd name="connsiteY38" fmla="*/ 344557 h 928460"/>
              <a:gd name="connsiteX39" fmla="*/ 3922643 w 4445738"/>
              <a:gd name="connsiteY39" fmla="*/ 357809 h 928460"/>
              <a:gd name="connsiteX40" fmla="*/ 3962400 w 4445738"/>
              <a:gd name="connsiteY40" fmla="*/ 384313 h 928460"/>
              <a:gd name="connsiteX41" fmla="*/ 4015409 w 4445738"/>
              <a:gd name="connsiteY41" fmla="*/ 397565 h 928460"/>
              <a:gd name="connsiteX42" fmla="*/ 4094922 w 4445738"/>
              <a:gd name="connsiteY42" fmla="*/ 450574 h 928460"/>
              <a:gd name="connsiteX43" fmla="*/ 4174435 w 4445738"/>
              <a:gd name="connsiteY43" fmla="*/ 516835 h 928460"/>
              <a:gd name="connsiteX44" fmla="*/ 4240696 w 4445738"/>
              <a:gd name="connsiteY44" fmla="*/ 636104 h 928460"/>
              <a:gd name="connsiteX45" fmla="*/ 4267200 w 4445738"/>
              <a:gd name="connsiteY45" fmla="*/ 675861 h 928460"/>
              <a:gd name="connsiteX46" fmla="*/ 4333461 w 4445738"/>
              <a:gd name="connsiteY46" fmla="*/ 742122 h 928460"/>
              <a:gd name="connsiteX47" fmla="*/ 4386469 w 4445738"/>
              <a:gd name="connsiteY47" fmla="*/ 808383 h 928460"/>
              <a:gd name="connsiteX48" fmla="*/ 4399722 w 4445738"/>
              <a:gd name="connsiteY48" fmla="*/ 848139 h 928460"/>
              <a:gd name="connsiteX49" fmla="*/ 4439478 w 4445738"/>
              <a:gd name="connsiteY49" fmla="*/ 755374 h 928460"/>
              <a:gd name="connsiteX50" fmla="*/ 4386469 w 4445738"/>
              <a:gd name="connsiteY50" fmla="*/ 927652 h 928460"/>
              <a:gd name="connsiteX51" fmla="*/ 4346713 w 4445738"/>
              <a:gd name="connsiteY51" fmla="*/ 901148 h 928460"/>
              <a:gd name="connsiteX52" fmla="*/ 4240696 w 4445738"/>
              <a:gd name="connsiteY52" fmla="*/ 874644 h 928460"/>
              <a:gd name="connsiteX53" fmla="*/ 4187687 w 4445738"/>
              <a:gd name="connsiteY53" fmla="*/ 861391 h 928460"/>
              <a:gd name="connsiteX54" fmla="*/ 4134678 w 4445738"/>
              <a:gd name="connsiteY54" fmla="*/ 848139 h 92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445738" h="928460">
                <a:moveTo>
                  <a:pt x="0" y="874644"/>
                </a:moveTo>
                <a:cubicBezTo>
                  <a:pt x="13252" y="848140"/>
                  <a:pt x="25365" y="821035"/>
                  <a:pt x="39756" y="795131"/>
                </a:cubicBezTo>
                <a:cubicBezTo>
                  <a:pt x="47491" y="781208"/>
                  <a:pt x="59792" y="769929"/>
                  <a:pt x="66261" y="755374"/>
                </a:cubicBezTo>
                <a:cubicBezTo>
                  <a:pt x="77608" y="729844"/>
                  <a:pt x="77268" y="699107"/>
                  <a:pt x="92765" y="675861"/>
                </a:cubicBezTo>
                <a:lnTo>
                  <a:pt x="172278" y="556591"/>
                </a:lnTo>
                <a:cubicBezTo>
                  <a:pt x="181113" y="543339"/>
                  <a:pt x="187520" y="528097"/>
                  <a:pt x="198782" y="516835"/>
                </a:cubicBezTo>
                <a:cubicBezTo>
                  <a:pt x="207617" y="508000"/>
                  <a:pt x="217482" y="500087"/>
                  <a:pt x="225287" y="490331"/>
                </a:cubicBezTo>
                <a:cubicBezTo>
                  <a:pt x="235237" y="477894"/>
                  <a:pt x="241841" y="463011"/>
                  <a:pt x="251791" y="450574"/>
                </a:cubicBezTo>
                <a:cubicBezTo>
                  <a:pt x="270119" y="427664"/>
                  <a:pt x="292680" y="412063"/>
                  <a:pt x="318052" y="397565"/>
                </a:cubicBezTo>
                <a:cubicBezTo>
                  <a:pt x="335204" y="387764"/>
                  <a:pt x="354309" y="381531"/>
                  <a:pt x="371061" y="371061"/>
                </a:cubicBezTo>
                <a:cubicBezTo>
                  <a:pt x="389791" y="359355"/>
                  <a:pt x="407101" y="345444"/>
                  <a:pt x="424069" y="331304"/>
                </a:cubicBezTo>
                <a:cubicBezTo>
                  <a:pt x="433667" y="323305"/>
                  <a:pt x="439860" y="311228"/>
                  <a:pt x="450574" y="304800"/>
                </a:cubicBezTo>
                <a:cubicBezTo>
                  <a:pt x="548076" y="246299"/>
                  <a:pt x="601829" y="236712"/>
                  <a:pt x="715617" y="198783"/>
                </a:cubicBezTo>
                <a:cubicBezTo>
                  <a:pt x="742121" y="189948"/>
                  <a:pt x="768026" y="179054"/>
                  <a:pt x="795130" y="172278"/>
                </a:cubicBezTo>
                <a:cubicBezTo>
                  <a:pt x="812800" y="167861"/>
                  <a:pt x="830694" y="164260"/>
                  <a:pt x="848139" y="159026"/>
                </a:cubicBezTo>
                <a:cubicBezTo>
                  <a:pt x="982649" y="118674"/>
                  <a:pt x="873145" y="143423"/>
                  <a:pt x="993913" y="119270"/>
                </a:cubicBezTo>
                <a:cubicBezTo>
                  <a:pt x="1011583" y="110435"/>
                  <a:pt x="1028180" y="99012"/>
                  <a:pt x="1046922" y="92765"/>
                </a:cubicBezTo>
                <a:cubicBezTo>
                  <a:pt x="1068290" y="85642"/>
                  <a:pt x="1091330" y="84976"/>
                  <a:pt x="1113182" y="79513"/>
                </a:cubicBezTo>
                <a:cubicBezTo>
                  <a:pt x="1126734" y="76125"/>
                  <a:pt x="1139507" y="70099"/>
                  <a:pt x="1152939" y="66261"/>
                </a:cubicBezTo>
                <a:cubicBezTo>
                  <a:pt x="1170452" y="61257"/>
                  <a:pt x="1188278" y="57426"/>
                  <a:pt x="1205948" y="53009"/>
                </a:cubicBezTo>
                <a:cubicBezTo>
                  <a:pt x="1223617" y="44174"/>
                  <a:pt x="1239897" y="31702"/>
                  <a:pt x="1258956" y="26504"/>
                </a:cubicBezTo>
                <a:cubicBezTo>
                  <a:pt x="1299259" y="15512"/>
                  <a:pt x="1478013" y="1771"/>
                  <a:pt x="1497496" y="0"/>
                </a:cubicBezTo>
                <a:lnTo>
                  <a:pt x="2425148" y="13252"/>
                </a:lnTo>
                <a:cubicBezTo>
                  <a:pt x="2491537" y="14814"/>
                  <a:pt x="2557887" y="19552"/>
                  <a:pt x="2623930" y="26504"/>
                </a:cubicBezTo>
                <a:cubicBezTo>
                  <a:pt x="2642043" y="28411"/>
                  <a:pt x="2659079" y="36185"/>
                  <a:pt x="2676939" y="39757"/>
                </a:cubicBezTo>
                <a:cubicBezTo>
                  <a:pt x="2703287" y="45027"/>
                  <a:pt x="2729948" y="48592"/>
                  <a:pt x="2756452" y="53009"/>
                </a:cubicBezTo>
                <a:cubicBezTo>
                  <a:pt x="2859037" y="121397"/>
                  <a:pt x="2762949" y="66944"/>
                  <a:pt x="3008243" y="92765"/>
                </a:cubicBezTo>
                <a:cubicBezTo>
                  <a:pt x="3022135" y="94227"/>
                  <a:pt x="3034568" y="102180"/>
                  <a:pt x="3048000" y="106018"/>
                </a:cubicBezTo>
                <a:cubicBezTo>
                  <a:pt x="3065513" y="111022"/>
                  <a:pt x="3083730" y="113510"/>
                  <a:pt x="3101009" y="119270"/>
                </a:cubicBezTo>
                <a:cubicBezTo>
                  <a:pt x="3123576" y="126792"/>
                  <a:pt x="3144319" y="139515"/>
                  <a:pt x="3167269" y="145774"/>
                </a:cubicBezTo>
                <a:cubicBezTo>
                  <a:pt x="3193192" y="152844"/>
                  <a:pt x="3220278" y="154609"/>
                  <a:pt x="3246782" y="159026"/>
                </a:cubicBezTo>
                <a:cubicBezTo>
                  <a:pt x="3268869" y="167861"/>
                  <a:pt x="3289965" y="179761"/>
                  <a:pt x="3313043" y="185531"/>
                </a:cubicBezTo>
                <a:cubicBezTo>
                  <a:pt x="3343346" y="193107"/>
                  <a:pt x="3375180" y="192657"/>
                  <a:pt x="3405809" y="198783"/>
                </a:cubicBezTo>
                <a:cubicBezTo>
                  <a:pt x="3419507" y="201522"/>
                  <a:pt x="3431867" y="209296"/>
                  <a:pt x="3445565" y="212035"/>
                </a:cubicBezTo>
                <a:cubicBezTo>
                  <a:pt x="3476194" y="218161"/>
                  <a:pt x="3507519" y="220152"/>
                  <a:pt x="3538330" y="225287"/>
                </a:cubicBezTo>
                <a:cubicBezTo>
                  <a:pt x="3602297" y="235948"/>
                  <a:pt x="3593140" y="234722"/>
                  <a:pt x="3644348" y="251791"/>
                </a:cubicBezTo>
                <a:cubicBezTo>
                  <a:pt x="3657600" y="260626"/>
                  <a:pt x="3669858" y="271173"/>
                  <a:pt x="3684104" y="278296"/>
                </a:cubicBezTo>
                <a:cubicBezTo>
                  <a:pt x="3750534" y="311511"/>
                  <a:pt x="3740105" y="299071"/>
                  <a:pt x="3803374" y="318052"/>
                </a:cubicBezTo>
                <a:cubicBezTo>
                  <a:pt x="3830134" y="326080"/>
                  <a:pt x="3856383" y="335722"/>
                  <a:pt x="3882887" y="344557"/>
                </a:cubicBezTo>
                <a:cubicBezTo>
                  <a:pt x="3896139" y="348974"/>
                  <a:pt x="3911020" y="350061"/>
                  <a:pt x="3922643" y="357809"/>
                </a:cubicBezTo>
                <a:cubicBezTo>
                  <a:pt x="3935895" y="366644"/>
                  <a:pt x="3947761" y="378039"/>
                  <a:pt x="3962400" y="384313"/>
                </a:cubicBezTo>
                <a:cubicBezTo>
                  <a:pt x="3979141" y="391488"/>
                  <a:pt x="3997739" y="393148"/>
                  <a:pt x="4015409" y="397565"/>
                </a:cubicBezTo>
                <a:cubicBezTo>
                  <a:pt x="4041913" y="415235"/>
                  <a:pt x="4077253" y="424069"/>
                  <a:pt x="4094922" y="450574"/>
                </a:cubicBezTo>
                <a:cubicBezTo>
                  <a:pt x="4132384" y="506768"/>
                  <a:pt x="4107180" y="483208"/>
                  <a:pt x="4174435" y="516835"/>
                </a:cubicBezTo>
                <a:cubicBezTo>
                  <a:pt x="4197760" y="586811"/>
                  <a:pt x="4179938" y="544966"/>
                  <a:pt x="4240696" y="636104"/>
                </a:cubicBezTo>
                <a:cubicBezTo>
                  <a:pt x="4249531" y="649356"/>
                  <a:pt x="4255938" y="664599"/>
                  <a:pt x="4267200" y="675861"/>
                </a:cubicBezTo>
                <a:cubicBezTo>
                  <a:pt x="4289287" y="697948"/>
                  <a:pt x="4316135" y="716132"/>
                  <a:pt x="4333461" y="742122"/>
                </a:cubicBezTo>
                <a:cubicBezTo>
                  <a:pt x="4366896" y="792274"/>
                  <a:pt x="4348703" y="770616"/>
                  <a:pt x="4386469" y="808383"/>
                </a:cubicBezTo>
                <a:cubicBezTo>
                  <a:pt x="4390887" y="821635"/>
                  <a:pt x="4385753" y="848139"/>
                  <a:pt x="4399722" y="848139"/>
                </a:cubicBezTo>
                <a:cubicBezTo>
                  <a:pt x="4422602" y="848139"/>
                  <a:pt x="4438061" y="761041"/>
                  <a:pt x="4439478" y="755374"/>
                </a:cubicBezTo>
                <a:cubicBezTo>
                  <a:pt x="4439184" y="758906"/>
                  <a:pt x="4472981" y="942071"/>
                  <a:pt x="4386469" y="927652"/>
                </a:cubicBezTo>
                <a:cubicBezTo>
                  <a:pt x="4370759" y="925034"/>
                  <a:pt x="4361681" y="906591"/>
                  <a:pt x="4346713" y="901148"/>
                </a:cubicBezTo>
                <a:cubicBezTo>
                  <a:pt x="4312480" y="888700"/>
                  <a:pt x="4276035" y="883479"/>
                  <a:pt x="4240696" y="874644"/>
                </a:cubicBezTo>
                <a:lnTo>
                  <a:pt x="4187687" y="861391"/>
                </a:lnTo>
                <a:lnTo>
                  <a:pt x="4134678" y="84813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C5A5C8-4D70-411A-8445-545E94E50FB1}"/>
              </a:ext>
            </a:extLst>
          </p:cNvPr>
          <p:cNvSpPr txBox="1"/>
          <p:nvPr/>
        </p:nvSpPr>
        <p:spPr>
          <a:xfrm>
            <a:off x="8600661" y="3271718"/>
            <a:ext cx="327659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minutes from 12 to 45?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7206343-E9E0-499C-91C5-034B83B0AE0C}"/>
              </a:ext>
            </a:extLst>
          </p:cNvPr>
          <p:cNvSpPr txBox="1"/>
          <p:nvPr/>
        </p:nvSpPr>
        <p:spPr>
          <a:xfrm>
            <a:off x="4003631" y="3872660"/>
            <a:ext cx="327659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/>
                </a:solidFill>
              </a:rPr>
              <a:t>+33 minutes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9EFF80-A0AB-4249-A638-3CDE3C4DD5C6}"/>
              </a:ext>
            </a:extLst>
          </p:cNvPr>
          <p:cNvSpPr txBox="1"/>
          <p:nvPr/>
        </p:nvSpPr>
        <p:spPr>
          <a:xfrm>
            <a:off x="9228481" y="1363275"/>
            <a:ext cx="2749827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My run lasted for 33 minutes</a:t>
            </a:r>
          </a:p>
        </p:txBody>
      </p:sp>
    </p:spTree>
    <p:extLst>
      <p:ext uri="{BB962C8B-B14F-4D97-AF65-F5344CB8AC3E}">
        <p14:creationId xmlns:p14="http://schemas.microsoft.com/office/powerpoint/2010/main" val="139575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0C1221-B993-4399-B267-0E232848543A}"/>
              </a:ext>
            </a:extLst>
          </p:cNvPr>
          <p:cNvSpPr txBox="1"/>
          <p:nvPr/>
        </p:nvSpPr>
        <p:spPr>
          <a:xfrm>
            <a:off x="1364974" y="463826"/>
            <a:ext cx="1042946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Tom goes to play football at 14:20 and finishes at 14:55. How long did football last?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CC2CB5-ECAD-4B17-A85C-0C8B7FB9F448}"/>
              </a:ext>
            </a:extLst>
          </p:cNvPr>
          <p:cNvCxnSpPr/>
          <p:nvPr/>
        </p:nvCxnSpPr>
        <p:spPr>
          <a:xfrm>
            <a:off x="1364973" y="4518991"/>
            <a:ext cx="1042946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0CB8033-7B4B-4F61-90A4-31CCAD7091CC}"/>
              </a:ext>
            </a:extLst>
          </p:cNvPr>
          <p:cNvSpPr txBox="1"/>
          <p:nvPr/>
        </p:nvSpPr>
        <p:spPr>
          <a:xfrm>
            <a:off x="1133062" y="5826492"/>
            <a:ext cx="416780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Put both your start and end times on the timeline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FDF123-A697-4618-AB68-5F04B8010D51}"/>
              </a:ext>
            </a:extLst>
          </p:cNvPr>
          <p:cNvSpPr txBox="1"/>
          <p:nvPr/>
        </p:nvSpPr>
        <p:spPr>
          <a:xfrm>
            <a:off x="2610678" y="4725446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Start 14:20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A55834-4B2F-4CB7-8FBB-54968844B171}"/>
              </a:ext>
            </a:extLst>
          </p:cNvPr>
          <p:cNvSpPr txBox="1"/>
          <p:nvPr/>
        </p:nvSpPr>
        <p:spPr>
          <a:xfrm>
            <a:off x="7066724" y="4708054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End 14:55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138085-E670-4BDC-A442-8076C960C3C3}"/>
              </a:ext>
            </a:extLst>
          </p:cNvPr>
          <p:cNvSpPr txBox="1"/>
          <p:nvPr/>
        </p:nvSpPr>
        <p:spPr>
          <a:xfrm>
            <a:off x="6579703" y="5826492"/>
            <a:ext cx="5297557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Both times are within the same hour. We don’t cross over into another hour so we just need to count the minutes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474DB09-1B8A-4F0A-90F0-D368618DE7C1}"/>
              </a:ext>
            </a:extLst>
          </p:cNvPr>
          <p:cNvSpPr/>
          <p:nvPr/>
        </p:nvSpPr>
        <p:spPr>
          <a:xfrm>
            <a:off x="3419061" y="3591339"/>
            <a:ext cx="4445738" cy="928460"/>
          </a:xfrm>
          <a:custGeom>
            <a:avLst/>
            <a:gdLst>
              <a:gd name="connsiteX0" fmla="*/ 0 w 4445738"/>
              <a:gd name="connsiteY0" fmla="*/ 874644 h 928460"/>
              <a:gd name="connsiteX1" fmla="*/ 39756 w 4445738"/>
              <a:gd name="connsiteY1" fmla="*/ 795131 h 928460"/>
              <a:gd name="connsiteX2" fmla="*/ 66261 w 4445738"/>
              <a:gd name="connsiteY2" fmla="*/ 755374 h 928460"/>
              <a:gd name="connsiteX3" fmla="*/ 92765 w 4445738"/>
              <a:gd name="connsiteY3" fmla="*/ 675861 h 928460"/>
              <a:gd name="connsiteX4" fmla="*/ 172278 w 4445738"/>
              <a:gd name="connsiteY4" fmla="*/ 556591 h 928460"/>
              <a:gd name="connsiteX5" fmla="*/ 198782 w 4445738"/>
              <a:gd name="connsiteY5" fmla="*/ 516835 h 928460"/>
              <a:gd name="connsiteX6" fmla="*/ 225287 w 4445738"/>
              <a:gd name="connsiteY6" fmla="*/ 490331 h 928460"/>
              <a:gd name="connsiteX7" fmla="*/ 251791 w 4445738"/>
              <a:gd name="connsiteY7" fmla="*/ 450574 h 928460"/>
              <a:gd name="connsiteX8" fmla="*/ 318052 w 4445738"/>
              <a:gd name="connsiteY8" fmla="*/ 397565 h 928460"/>
              <a:gd name="connsiteX9" fmla="*/ 371061 w 4445738"/>
              <a:gd name="connsiteY9" fmla="*/ 371061 h 928460"/>
              <a:gd name="connsiteX10" fmla="*/ 424069 w 4445738"/>
              <a:gd name="connsiteY10" fmla="*/ 331304 h 928460"/>
              <a:gd name="connsiteX11" fmla="*/ 450574 w 4445738"/>
              <a:gd name="connsiteY11" fmla="*/ 304800 h 928460"/>
              <a:gd name="connsiteX12" fmla="*/ 715617 w 4445738"/>
              <a:gd name="connsiteY12" fmla="*/ 198783 h 928460"/>
              <a:gd name="connsiteX13" fmla="*/ 795130 w 4445738"/>
              <a:gd name="connsiteY13" fmla="*/ 172278 h 928460"/>
              <a:gd name="connsiteX14" fmla="*/ 848139 w 4445738"/>
              <a:gd name="connsiteY14" fmla="*/ 159026 h 928460"/>
              <a:gd name="connsiteX15" fmla="*/ 993913 w 4445738"/>
              <a:gd name="connsiteY15" fmla="*/ 119270 h 928460"/>
              <a:gd name="connsiteX16" fmla="*/ 1046922 w 4445738"/>
              <a:gd name="connsiteY16" fmla="*/ 92765 h 928460"/>
              <a:gd name="connsiteX17" fmla="*/ 1113182 w 4445738"/>
              <a:gd name="connsiteY17" fmla="*/ 79513 h 928460"/>
              <a:gd name="connsiteX18" fmla="*/ 1152939 w 4445738"/>
              <a:gd name="connsiteY18" fmla="*/ 66261 h 928460"/>
              <a:gd name="connsiteX19" fmla="*/ 1205948 w 4445738"/>
              <a:gd name="connsiteY19" fmla="*/ 53009 h 928460"/>
              <a:gd name="connsiteX20" fmla="*/ 1258956 w 4445738"/>
              <a:gd name="connsiteY20" fmla="*/ 26504 h 928460"/>
              <a:gd name="connsiteX21" fmla="*/ 1497496 w 4445738"/>
              <a:gd name="connsiteY21" fmla="*/ 0 h 928460"/>
              <a:gd name="connsiteX22" fmla="*/ 2425148 w 4445738"/>
              <a:gd name="connsiteY22" fmla="*/ 13252 h 928460"/>
              <a:gd name="connsiteX23" fmla="*/ 2623930 w 4445738"/>
              <a:gd name="connsiteY23" fmla="*/ 26504 h 928460"/>
              <a:gd name="connsiteX24" fmla="*/ 2676939 w 4445738"/>
              <a:gd name="connsiteY24" fmla="*/ 39757 h 928460"/>
              <a:gd name="connsiteX25" fmla="*/ 2756452 w 4445738"/>
              <a:gd name="connsiteY25" fmla="*/ 53009 h 928460"/>
              <a:gd name="connsiteX26" fmla="*/ 3008243 w 4445738"/>
              <a:gd name="connsiteY26" fmla="*/ 92765 h 928460"/>
              <a:gd name="connsiteX27" fmla="*/ 3048000 w 4445738"/>
              <a:gd name="connsiteY27" fmla="*/ 106018 h 928460"/>
              <a:gd name="connsiteX28" fmla="*/ 3101009 w 4445738"/>
              <a:gd name="connsiteY28" fmla="*/ 119270 h 928460"/>
              <a:gd name="connsiteX29" fmla="*/ 3167269 w 4445738"/>
              <a:gd name="connsiteY29" fmla="*/ 145774 h 928460"/>
              <a:gd name="connsiteX30" fmla="*/ 3246782 w 4445738"/>
              <a:gd name="connsiteY30" fmla="*/ 159026 h 928460"/>
              <a:gd name="connsiteX31" fmla="*/ 3313043 w 4445738"/>
              <a:gd name="connsiteY31" fmla="*/ 185531 h 928460"/>
              <a:gd name="connsiteX32" fmla="*/ 3405809 w 4445738"/>
              <a:gd name="connsiteY32" fmla="*/ 198783 h 928460"/>
              <a:gd name="connsiteX33" fmla="*/ 3445565 w 4445738"/>
              <a:gd name="connsiteY33" fmla="*/ 212035 h 928460"/>
              <a:gd name="connsiteX34" fmla="*/ 3538330 w 4445738"/>
              <a:gd name="connsiteY34" fmla="*/ 225287 h 928460"/>
              <a:gd name="connsiteX35" fmla="*/ 3644348 w 4445738"/>
              <a:gd name="connsiteY35" fmla="*/ 251791 h 928460"/>
              <a:gd name="connsiteX36" fmla="*/ 3684104 w 4445738"/>
              <a:gd name="connsiteY36" fmla="*/ 278296 h 928460"/>
              <a:gd name="connsiteX37" fmla="*/ 3803374 w 4445738"/>
              <a:gd name="connsiteY37" fmla="*/ 318052 h 928460"/>
              <a:gd name="connsiteX38" fmla="*/ 3882887 w 4445738"/>
              <a:gd name="connsiteY38" fmla="*/ 344557 h 928460"/>
              <a:gd name="connsiteX39" fmla="*/ 3922643 w 4445738"/>
              <a:gd name="connsiteY39" fmla="*/ 357809 h 928460"/>
              <a:gd name="connsiteX40" fmla="*/ 3962400 w 4445738"/>
              <a:gd name="connsiteY40" fmla="*/ 384313 h 928460"/>
              <a:gd name="connsiteX41" fmla="*/ 4015409 w 4445738"/>
              <a:gd name="connsiteY41" fmla="*/ 397565 h 928460"/>
              <a:gd name="connsiteX42" fmla="*/ 4094922 w 4445738"/>
              <a:gd name="connsiteY42" fmla="*/ 450574 h 928460"/>
              <a:gd name="connsiteX43" fmla="*/ 4174435 w 4445738"/>
              <a:gd name="connsiteY43" fmla="*/ 516835 h 928460"/>
              <a:gd name="connsiteX44" fmla="*/ 4240696 w 4445738"/>
              <a:gd name="connsiteY44" fmla="*/ 636104 h 928460"/>
              <a:gd name="connsiteX45" fmla="*/ 4267200 w 4445738"/>
              <a:gd name="connsiteY45" fmla="*/ 675861 h 928460"/>
              <a:gd name="connsiteX46" fmla="*/ 4333461 w 4445738"/>
              <a:gd name="connsiteY46" fmla="*/ 742122 h 928460"/>
              <a:gd name="connsiteX47" fmla="*/ 4386469 w 4445738"/>
              <a:gd name="connsiteY47" fmla="*/ 808383 h 928460"/>
              <a:gd name="connsiteX48" fmla="*/ 4399722 w 4445738"/>
              <a:gd name="connsiteY48" fmla="*/ 848139 h 928460"/>
              <a:gd name="connsiteX49" fmla="*/ 4439478 w 4445738"/>
              <a:gd name="connsiteY49" fmla="*/ 755374 h 928460"/>
              <a:gd name="connsiteX50" fmla="*/ 4386469 w 4445738"/>
              <a:gd name="connsiteY50" fmla="*/ 927652 h 928460"/>
              <a:gd name="connsiteX51" fmla="*/ 4346713 w 4445738"/>
              <a:gd name="connsiteY51" fmla="*/ 901148 h 928460"/>
              <a:gd name="connsiteX52" fmla="*/ 4240696 w 4445738"/>
              <a:gd name="connsiteY52" fmla="*/ 874644 h 928460"/>
              <a:gd name="connsiteX53" fmla="*/ 4187687 w 4445738"/>
              <a:gd name="connsiteY53" fmla="*/ 861391 h 928460"/>
              <a:gd name="connsiteX54" fmla="*/ 4134678 w 4445738"/>
              <a:gd name="connsiteY54" fmla="*/ 848139 h 92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445738" h="928460">
                <a:moveTo>
                  <a:pt x="0" y="874644"/>
                </a:moveTo>
                <a:cubicBezTo>
                  <a:pt x="13252" y="848140"/>
                  <a:pt x="25365" y="821035"/>
                  <a:pt x="39756" y="795131"/>
                </a:cubicBezTo>
                <a:cubicBezTo>
                  <a:pt x="47491" y="781208"/>
                  <a:pt x="59792" y="769929"/>
                  <a:pt x="66261" y="755374"/>
                </a:cubicBezTo>
                <a:cubicBezTo>
                  <a:pt x="77608" y="729844"/>
                  <a:pt x="77268" y="699107"/>
                  <a:pt x="92765" y="675861"/>
                </a:cubicBezTo>
                <a:lnTo>
                  <a:pt x="172278" y="556591"/>
                </a:lnTo>
                <a:cubicBezTo>
                  <a:pt x="181113" y="543339"/>
                  <a:pt x="187520" y="528097"/>
                  <a:pt x="198782" y="516835"/>
                </a:cubicBezTo>
                <a:cubicBezTo>
                  <a:pt x="207617" y="508000"/>
                  <a:pt x="217482" y="500087"/>
                  <a:pt x="225287" y="490331"/>
                </a:cubicBezTo>
                <a:cubicBezTo>
                  <a:pt x="235237" y="477894"/>
                  <a:pt x="241841" y="463011"/>
                  <a:pt x="251791" y="450574"/>
                </a:cubicBezTo>
                <a:cubicBezTo>
                  <a:pt x="270119" y="427664"/>
                  <a:pt x="292680" y="412063"/>
                  <a:pt x="318052" y="397565"/>
                </a:cubicBezTo>
                <a:cubicBezTo>
                  <a:pt x="335204" y="387764"/>
                  <a:pt x="354309" y="381531"/>
                  <a:pt x="371061" y="371061"/>
                </a:cubicBezTo>
                <a:cubicBezTo>
                  <a:pt x="389791" y="359355"/>
                  <a:pt x="407101" y="345444"/>
                  <a:pt x="424069" y="331304"/>
                </a:cubicBezTo>
                <a:cubicBezTo>
                  <a:pt x="433667" y="323305"/>
                  <a:pt x="439860" y="311228"/>
                  <a:pt x="450574" y="304800"/>
                </a:cubicBezTo>
                <a:cubicBezTo>
                  <a:pt x="548076" y="246299"/>
                  <a:pt x="601829" y="236712"/>
                  <a:pt x="715617" y="198783"/>
                </a:cubicBezTo>
                <a:cubicBezTo>
                  <a:pt x="742121" y="189948"/>
                  <a:pt x="768026" y="179054"/>
                  <a:pt x="795130" y="172278"/>
                </a:cubicBezTo>
                <a:cubicBezTo>
                  <a:pt x="812800" y="167861"/>
                  <a:pt x="830694" y="164260"/>
                  <a:pt x="848139" y="159026"/>
                </a:cubicBezTo>
                <a:cubicBezTo>
                  <a:pt x="982649" y="118674"/>
                  <a:pt x="873145" y="143423"/>
                  <a:pt x="993913" y="119270"/>
                </a:cubicBezTo>
                <a:cubicBezTo>
                  <a:pt x="1011583" y="110435"/>
                  <a:pt x="1028180" y="99012"/>
                  <a:pt x="1046922" y="92765"/>
                </a:cubicBezTo>
                <a:cubicBezTo>
                  <a:pt x="1068290" y="85642"/>
                  <a:pt x="1091330" y="84976"/>
                  <a:pt x="1113182" y="79513"/>
                </a:cubicBezTo>
                <a:cubicBezTo>
                  <a:pt x="1126734" y="76125"/>
                  <a:pt x="1139507" y="70099"/>
                  <a:pt x="1152939" y="66261"/>
                </a:cubicBezTo>
                <a:cubicBezTo>
                  <a:pt x="1170452" y="61257"/>
                  <a:pt x="1188278" y="57426"/>
                  <a:pt x="1205948" y="53009"/>
                </a:cubicBezTo>
                <a:cubicBezTo>
                  <a:pt x="1223617" y="44174"/>
                  <a:pt x="1239897" y="31702"/>
                  <a:pt x="1258956" y="26504"/>
                </a:cubicBezTo>
                <a:cubicBezTo>
                  <a:pt x="1299259" y="15512"/>
                  <a:pt x="1478013" y="1771"/>
                  <a:pt x="1497496" y="0"/>
                </a:cubicBezTo>
                <a:lnTo>
                  <a:pt x="2425148" y="13252"/>
                </a:lnTo>
                <a:cubicBezTo>
                  <a:pt x="2491537" y="14814"/>
                  <a:pt x="2557887" y="19552"/>
                  <a:pt x="2623930" y="26504"/>
                </a:cubicBezTo>
                <a:cubicBezTo>
                  <a:pt x="2642043" y="28411"/>
                  <a:pt x="2659079" y="36185"/>
                  <a:pt x="2676939" y="39757"/>
                </a:cubicBezTo>
                <a:cubicBezTo>
                  <a:pt x="2703287" y="45027"/>
                  <a:pt x="2729948" y="48592"/>
                  <a:pt x="2756452" y="53009"/>
                </a:cubicBezTo>
                <a:cubicBezTo>
                  <a:pt x="2859037" y="121397"/>
                  <a:pt x="2762949" y="66944"/>
                  <a:pt x="3008243" y="92765"/>
                </a:cubicBezTo>
                <a:cubicBezTo>
                  <a:pt x="3022135" y="94227"/>
                  <a:pt x="3034568" y="102180"/>
                  <a:pt x="3048000" y="106018"/>
                </a:cubicBezTo>
                <a:cubicBezTo>
                  <a:pt x="3065513" y="111022"/>
                  <a:pt x="3083730" y="113510"/>
                  <a:pt x="3101009" y="119270"/>
                </a:cubicBezTo>
                <a:cubicBezTo>
                  <a:pt x="3123576" y="126792"/>
                  <a:pt x="3144319" y="139515"/>
                  <a:pt x="3167269" y="145774"/>
                </a:cubicBezTo>
                <a:cubicBezTo>
                  <a:pt x="3193192" y="152844"/>
                  <a:pt x="3220278" y="154609"/>
                  <a:pt x="3246782" y="159026"/>
                </a:cubicBezTo>
                <a:cubicBezTo>
                  <a:pt x="3268869" y="167861"/>
                  <a:pt x="3289965" y="179761"/>
                  <a:pt x="3313043" y="185531"/>
                </a:cubicBezTo>
                <a:cubicBezTo>
                  <a:pt x="3343346" y="193107"/>
                  <a:pt x="3375180" y="192657"/>
                  <a:pt x="3405809" y="198783"/>
                </a:cubicBezTo>
                <a:cubicBezTo>
                  <a:pt x="3419507" y="201522"/>
                  <a:pt x="3431867" y="209296"/>
                  <a:pt x="3445565" y="212035"/>
                </a:cubicBezTo>
                <a:cubicBezTo>
                  <a:pt x="3476194" y="218161"/>
                  <a:pt x="3507519" y="220152"/>
                  <a:pt x="3538330" y="225287"/>
                </a:cubicBezTo>
                <a:cubicBezTo>
                  <a:pt x="3602297" y="235948"/>
                  <a:pt x="3593140" y="234722"/>
                  <a:pt x="3644348" y="251791"/>
                </a:cubicBezTo>
                <a:cubicBezTo>
                  <a:pt x="3657600" y="260626"/>
                  <a:pt x="3669858" y="271173"/>
                  <a:pt x="3684104" y="278296"/>
                </a:cubicBezTo>
                <a:cubicBezTo>
                  <a:pt x="3750534" y="311511"/>
                  <a:pt x="3740105" y="299071"/>
                  <a:pt x="3803374" y="318052"/>
                </a:cubicBezTo>
                <a:cubicBezTo>
                  <a:pt x="3830134" y="326080"/>
                  <a:pt x="3856383" y="335722"/>
                  <a:pt x="3882887" y="344557"/>
                </a:cubicBezTo>
                <a:cubicBezTo>
                  <a:pt x="3896139" y="348974"/>
                  <a:pt x="3911020" y="350061"/>
                  <a:pt x="3922643" y="357809"/>
                </a:cubicBezTo>
                <a:cubicBezTo>
                  <a:pt x="3935895" y="366644"/>
                  <a:pt x="3947761" y="378039"/>
                  <a:pt x="3962400" y="384313"/>
                </a:cubicBezTo>
                <a:cubicBezTo>
                  <a:pt x="3979141" y="391488"/>
                  <a:pt x="3997739" y="393148"/>
                  <a:pt x="4015409" y="397565"/>
                </a:cubicBezTo>
                <a:cubicBezTo>
                  <a:pt x="4041913" y="415235"/>
                  <a:pt x="4077253" y="424069"/>
                  <a:pt x="4094922" y="450574"/>
                </a:cubicBezTo>
                <a:cubicBezTo>
                  <a:pt x="4132384" y="506768"/>
                  <a:pt x="4107180" y="483208"/>
                  <a:pt x="4174435" y="516835"/>
                </a:cubicBezTo>
                <a:cubicBezTo>
                  <a:pt x="4197760" y="586811"/>
                  <a:pt x="4179938" y="544966"/>
                  <a:pt x="4240696" y="636104"/>
                </a:cubicBezTo>
                <a:cubicBezTo>
                  <a:pt x="4249531" y="649356"/>
                  <a:pt x="4255938" y="664599"/>
                  <a:pt x="4267200" y="675861"/>
                </a:cubicBezTo>
                <a:cubicBezTo>
                  <a:pt x="4289287" y="697948"/>
                  <a:pt x="4316135" y="716132"/>
                  <a:pt x="4333461" y="742122"/>
                </a:cubicBezTo>
                <a:cubicBezTo>
                  <a:pt x="4366896" y="792274"/>
                  <a:pt x="4348703" y="770616"/>
                  <a:pt x="4386469" y="808383"/>
                </a:cubicBezTo>
                <a:cubicBezTo>
                  <a:pt x="4390887" y="821635"/>
                  <a:pt x="4385753" y="848139"/>
                  <a:pt x="4399722" y="848139"/>
                </a:cubicBezTo>
                <a:cubicBezTo>
                  <a:pt x="4422602" y="848139"/>
                  <a:pt x="4438061" y="761041"/>
                  <a:pt x="4439478" y="755374"/>
                </a:cubicBezTo>
                <a:cubicBezTo>
                  <a:pt x="4439184" y="758906"/>
                  <a:pt x="4472981" y="942071"/>
                  <a:pt x="4386469" y="927652"/>
                </a:cubicBezTo>
                <a:cubicBezTo>
                  <a:pt x="4370759" y="925034"/>
                  <a:pt x="4361681" y="906591"/>
                  <a:pt x="4346713" y="901148"/>
                </a:cubicBezTo>
                <a:cubicBezTo>
                  <a:pt x="4312480" y="888700"/>
                  <a:pt x="4276035" y="883479"/>
                  <a:pt x="4240696" y="874644"/>
                </a:cubicBezTo>
                <a:lnTo>
                  <a:pt x="4187687" y="861391"/>
                </a:lnTo>
                <a:lnTo>
                  <a:pt x="4134678" y="84813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C5A5C8-4D70-411A-8445-545E94E50FB1}"/>
              </a:ext>
            </a:extLst>
          </p:cNvPr>
          <p:cNvSpPr txBox="1"/>
          <p:nvPr/>
        </p:nvSpPr>
        <p:spPr>
          <a:xfrm>
            <a:off x="8600661" y="3271718"/>
            <a:ext cx="327659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many minutes from 20 to 55?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7206343-E9E0-499C-91C5-034B83B0AE0C}"/>
              </a:ext>
            </a:extLst>
          </p:cNvPr>
          <p:cNvSpPr txBox="1"/>
          <p:nvPr/>
        </p:nvSpPr>
        <p:spPr>
          <a:xfrm>
            <a:off x="4003631" y="3872660"/>
            <a:ext cx="327659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/>
                </a:solidFill>
              </a:rPr>
              <a:t>+35 minutes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9EFF80-A0AB-4249-A638-3CDE3C4DD5C6}"/>
              </a:ext>
            </a:extLst>
          </p:cNvPr>
          <p:cNvSpPr txBox="1"/>
          <p:nvPr/>
        </p:nvSpPr>
        <p:spPr>
          <a:xfrm>
            <a:off x="9228481" y="1480266"/>
            <a:ext cx="2749827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Football lasted 35 minutes</a:t>
            </a:r>
          </a:p>
        </p:txBody>
      </p:sp>
    </p:spTree>
    <p:extLst>
      <p:ext uri="{BB962C8B-B14F-4D97-AF65-F5344CB8AC3E}">
        <p14:creationId xmlns:p14="http://schemas.microsoft.com/office/powerpoint/2010/main" val="230332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A763B71-AA54-4FA8-A074-3B194E083F0A}"/>
              </a:ext>
            </a:extLst>
          </p:cNvPr>
          <p:cNvSpPr txBox="1"/>
          <p:nvPr/>
        </p:nvSpPr>
        <p:spPr>
          <a:xfrm>
            <a:off x="1272209" y="318052"/>
            <a:ext cx="104294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Reading starts at 9.45 and ends at 10.20. For how long does reading last?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16FC74-F356-4924-A9F7-23B0ED0BBF0B}"/>
              </a:ext>
            </a:extLst>
          </p:cNvPr>
          <p:cNvCxnSpPr/>
          <p:nvPr/>
        </p:nvCxnSpPr>
        <p:spPr>
          <a:xfrm>
            <a:off x="1364973" y="4518991"/>
            <a:ext cx="1042946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C3763CA-89A4-4097-921A-562C0954DEF2}"/>
              </a:ext>
            </a:extLst>
          </p:cNvPr>
          <p:cNvSpPr txBox="1"/>
          <p:nvPr/>
        </p:nvSpPr>
        <p:spPr>
          <a:xfrm>
            <a:off x="1133062" y="5826492"/>
            <a:ext cx="416780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Put both your start and end times on the timeline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896BF0-A4EA-4550-AA27-D1F9216A6F3F}"/>
              </a:ext>
            </a:extLst>
          </p:cNvPr>
          <p:cNvSpPr txBox="1"/>
          <p:nvPr/>
        </p:nvSpPr>
        <p:spPr>
          <a:xfrm>
            <a:off x="1762539" y="4731389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Start 9.45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8F03F2-C1CD-40BF-9DB4-C23C45C44175}"/>
              </a:ext>
            </a:extLst>
          </p:cNvPr>
          <p:cNvSpPr txBox="1"/>
          <p:nvPr/>
        </p:nvSpPr>
        <p:spPr>
          <a:xfrm>
            <a:off x="8948533" y="4725446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End 10.20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762CDF-EFCB-43A9-99BA-EBC70CDC72CA}"/>
              </a:ext>
            </a:extLst>
          </p:cNvPr>
          <p:cNvSpPr txBox="1"/>
          <p:nvPr/>
        </p:nvSpPr>
        <p:spPr>
          <a:xfrm>
            <a:off x="7248941" y="5339619"/>
            <a:ext cx="4167808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time our start and end times cross over the hour mark so I am going to make 2 jumps. I to the next hour and one to get to the end. 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02E080-712E-4F74-9E59-4FFC29335CE6}"/>
              </a:ext>
            </a:extLst>
          </p:cNvPr>
          <p:cNvSpPr/>
          <p:nvPr/>
        </p:nvSpPr>
        <p:spPr>
          <a:xfrm>
            <a:off x="2504661" y="3432313"/>
            <a:ext cx="2835965" cy="1099930"/>
          </a:xfrm>
          <a:custGeom>
            <a:avLst/>
            <a:gdLst>
              <a:gd name="connsiteX0" fmla="*/ 0 w 2835965"/>
              <a:gd name="connsiteY0" fmla="*/ 1046922 h 1099930"/>
              <a:gd name="connsiteX1" fmla="*/ 26504 w 2835965"/>
              <a:gd name="connsiteY1" fmla="*/ 901148 h 1099930"/>
              <a:gd name="connsiteX2" fmla="*/ 53009 w 2835965"/>
              <a:gd name="connsiteY2" fmla="*/ 821635 h 1099930"/>
              <a:gd name="connsiteX3" fmla="*/ 79513 w 2835965"/>
              <a:gd name="connsiteY3" fmla="*/ 795130 h 1099930"/>
              <a:gd name="connsiteX4" fmla="*/ 92765 w 2835965"/>
              <a:gd name="connsiteY4" fmla="*/ 755374 h 1099930"/>
              <a:gd name="connsiteX5" fmla="*/ 106017 w 2835965"/>
              <a:gd name="connsiteY5" fmla="*/ 702365 h 1099930"/>
              <a:gd name="connsiteX6" fmla="*/ 132522 w 2835965"/>
              <a:gd name="connsiteY6" fmla="*/ 675861 h 1099930"/>
              <a:gd name="connsiteX7" fmla="*/ 145774 w 2835965"/>
              <a:gd name="connsiteY7" fmla="*/ 636104 h 1099930"/>
              <a:gd name="connsiteX8" fmla="*/ 225287 w 2835965"/>
              <a:gd name="connsiteY8" fmla="*/ 490330 h 1099930"/>
              <a:gd name="connsiteX9" fmla="*/ 291548 w 2835965"/>
              <a:gd name="connsiteY9" fmla="*/ 371061 h 1099930"/>
              <a:gd name="connsiteX10" fmla="*/ 318052 w 2835965"/>
              <a:gd name="connsiteY10" fmla="*/ 331304 h 1099930"/>
              <a:gd name="connsiteX11" fmla="*/ 331304 w 2835965"/>
              <a:gd name="connsiteY11" fmla="*/ 291548 h 1099930"/>
              <a:gd name="connsiteX12" fmla="*/ 424069 w 2835965"/>
              <a:gd name="connsiteY12" fmla="*/ 212035 h 1099930"/>
              <a:gd name="connsiteX13" fmla="*/ 490330 w 2835965"/>
              <a:gd name="connsiteY13" fmla="*/ 159026 h 1099930"/>
              <a:gd name="connsiteX14" fmla="*/ 596348 w 2835965"/>
              <a:gd name="connsiteY14" fmla="*/ 106017 h 1099930"/>
              <a:gd name="connsiteX15" fmla="*/ 728869 w 2835965"/>
              <a:gd name="connsiteY15" fmla="*/ 79513 h 1099930"/>
              <a:gd name="connsiteX16" fmla="*/ 821635 w 2835965"/>
              <a:gd name="connsiteY16" fmla="*/ 39757 h 1099930"/>
              <a:gd name="connsiteX17" fmla="*/ 887896 w 2835965"/>
              <a:gd name="connsiteY17" fmla="*/ 26504 h 1099930"/>
              <a:gd name="connsiteX18" fmla="*/ 1126435 w 2835965"/>
              <a:gd name="connsiteY18" fmla="*/ 13252 h 1099930"/>
              <a:gd name="connsiteX19" fmla="*/ 1325217 w 2835965"/>
              <a:gd name="connsiteY19" fmla="*/ 0 h 1099930"/>
              <a:gd name="connsiteX20" fmla="*/ 1775791 w 2835965"/>
              <a:gd name="connsiteY20" fmla="*/ 26504 h 1099930"/>
              <a:gd name="connsiteX21" fmla="*/ 1815548 w 2835965"/>
              <a:gd name="connsiteY21" fmla="*/ 39757 h 1099930"/>
              <a:gd name="connsiteX22" fmla="*/ 1908313 w 2835965"/>
              <a:gd name="connsiteY22" fmla="*/ 53009 h 1099930"/>
              <a:gd name="connsiteX23" fmla="*/ 2027582 w 2835965"/>
              <a:gd name="connsiteY23" fmla="*/ 92765 h 1099930"/>
              <a:gd name="connsiteX24" fmla="*/ 2067339 w 2835965"/>
              <a:gd name="connsiteY24" fmla="*/ 106017 h 1099930"/>
              <a:gd name="connsiteX25" fmla="*/ 2146852 w 2835965"/>
              <a:gd name="connsiteY25" fmla="*/ 159026 h 1099930"/>
              <a:gd name="connsiteX26" fmla="*/ 2252869 w 2835965"/>
              <a:gd name="connsiteY26" fmla="*/ 212035 h 1099930"/>
              <a:gd name="connsiteX27" fmla="*/ 2332382 w 2835965"/>
              <a:gd name="connsiteY27" fmla="*/ 251791 h 1099930"/>
              <a:gd name="connsiteX28" fmla="*/ 2398643 w 2835965"/>
              <a:gd name="connsiteY28" fmla="*/ 304800 h 1099930"/>
              <a:gd name="connsiteX29" fmla="*/ 2438400 w 2835965"/>
              <a:gd name="connsiteY29" fmla="*/ 318052 h 1099930"/>
              <a:gd name="connsiteX30" fmla="*/ 2478156 w 2835965"/>
              <a:gd name="connsiteY30" fmla="*/ 344557 h 1099930"/>
              <a:gd name="connsiteX31" fmla="*/ 2504661 w 2835965"/>
              <a:gd name="connsiteY31" fmla="*/ 384313 h 1099930"/>
              <a:gd name="connsiteX32" fmla="*/ 2544417 w 2835965"/>
              <a:gd name="connsiteY32" fmla="*/ 397565 h 1099930"/>
              <a:gd name="connsiteX33" fmla="*/ 2584174 w 2835965"/>
              <a:gd name="connsiteY33" fmla="*/ 463826 h 1099930"/>
              <a:gd name="connsiteX34" fmla="*/ 2637182 w 2835965"/>
              <a:gd name="connsiteY34" fmla="*/ 543339 h 1099930"/>
              <a:gd name="connsiteX35" fmla="*/ 2690191 w 2835965"/>
              <a:gd name="connsiteY35" fmla="*/ 636104 h 1099930"/>
              <a:gd name="connsiteX36" fmla="*/ 2716696 w 2835965"/>
              <a:gd name="connsiteY36" fmla="*/ 715617 h 1099930"/>
              <a:gd name="connsiteX37" fmla="*/ 2729948 w 2835965"/>
              <a:gd name="connsiteY37" fmla="*/ 755374 h 1099930"/>
              <a:gd name="connsiteX38" fmla="*/ 2743200 w 2835965"/>
              <a:gd name="connsiteY38" fmla="*/ 795130 h 1099930"/>
              <a:gd name="connsiteX39" fmla="*/ 2756452 w 2835965"/>
              <a:gd name="connsiteY39" fmla="*/ 874644 h 1099930"/>
              <a:gd name="connsiteX40" fmla="*/ 2782956 w 2835965"/>
              <a:gd name="connsiteY40" fmla="*/ 1046922 h 1099930"/>
              <a:gd name="connsiteX41" fmla="*/ 2822713 w 2835965"/>
              <a:gd name="connsiteY41" fmla="*/ 967409 h 1099930"/>
              <a:gd name="connsiteX42" fmla="*/ 2835965 w 2835965"/>
              <a:gd name="connsiteY42" fmla="*/ 901148 h 1099930"/>
              <a:gd name="connsiteX43" fmla="*/ 2809461 w 2835965"/>
              <a:gd name="connsiteY43" fmla="*/ 1033670 h 1099930"/>
              <a:gd name="connsiteX44" fmla="*/ 2796209 w 2835965"/>
              <a:gd name="connsiteY44" fmla="*/ 1086678 h 1099930"/>
              <a:gd name="connsiteX45" fmla="*/ 2756452 w 2835965"/>
              <a:gd name="connsiteY45" fmla="*/ 1099930 h 1099930"/>
              <a:gd name="connsiteX46" fmla="*/ 2716696 w 2835965"/>
              <a:gd name="connsiteY46" fmla="*/ 1073426 h 1099930"/>
              <a:gd name="connsiteX47" fmla="*/ 2690191 w 2835965"/>
              <a:gd name="connsiteY47" fmla="*/ 1046922 h 1099930"/>
              <a:gd name="connsiteX48" fmla="*/ 2637182 w 2835965"/>
              <a:gd name="connsiteY48" fmla="*/ 1007165 h 109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835965" h="1099930">
                <a:moveTo>
                  <a:pt x="0" y="1046922"/>
                </a:moveTo>
                <a:cubicBezTo>
                  <a:pt x="9333" y="981593"/>
                  <a:pt x="9464" y="957948"/>
                  <a:pt x="26504" y="901148"/>
                </a:cubicBezTo>
                <a:cubicBezTo>
                  <a:pt x="34532" y="874388"/>
                  <a:pt x="33254" y="841391"/>
                  <a:pt x="53009" y="821635"/>
                </a:cubicBezTo>
                <a:lnTo>
                  <a:pt x="79513" y="795130"/>
                </a:lnTo>
                <a:cubicBezTo>
                  <a:pt x="83930" y="781878"/>
                  <a:pt x="88928" y="768805"/>
                  <a:pt x="92765" y="755374"/>
                </a:cubicBezTo>
                <a:cubicBezTo>
                  <a:pt x="97769" y="737861"/>
                  <a:pt x="97872" y="718656"/>
                  <a:pt x="106017" y="702365"/>
                </a:cubicBezTo>
                <a:cubicBezTo>
                  <a:pt x="111605" y="691190"/>
                  <a:pt x="123687" y="684696"/>
                  <a:pt x="132522" y="675861"/>
                </a:cubicBezTo>
                <a:cubicBezTo>
                  <a:pt x="136939" y="662609"/>
                  <a:pt x="139527" y="648598"/>
                  <a:pt x="145774" y="636104"/>
                </a:cubicBezTo>
                <a:cubicBezTo>
                  <a:pt x="194167" y="539318"/>
                  <a:pt x="165225" y="670517"/>
                  <a:pt x="225287" y="490330"/>
                </a:cubicBezTo>
                <a:cubicBezTo>
                  <a:pt x="248612" y="420354"/>
                  <a:pt x="230790" y="462199"/>
                  <a:pt x="291548" y="371061"/>
                </a:cubicBezTo>
                <a:cubicBezTo>
                  <a:pt x="300383" y="357809"/>
                  <a:pt x="313015" y="346414"/>
                  <a:pt x="318052" y="331304"/>
                </a:cubicBezTo>
                <a:cubicBezTo>
                  <a:pt x="322469" y="318052"/>
                  <a:pt x="323185" y="302915"/>
                  <a:pt x="331304" y="291548"/>
                </a:cubicBezTo>
                <a:cubicBezTo>
                  <a:pt x="373839" y="231999"/>
                  <a:pt x="377375" y="249390"/>
                  <a:pt x="424069" y="212035"/>
                </a:cubicBezTo>
                <a:cubicBezTo>
                  <a:pt x="472774" y="173071"/>
                  <a:pt x="426235" y="193987"/>
                  <a:pt x="490330" y="159026"/>
                </a:cubicBezTo>
                <a:cubicBezTo>
                  <a:pt x="525016" y="140106"/>
                  <a:pt x="557375" y="112512"/>
                  <a:pt x="596348" y="106017"/>
                </a:cubicBezTo>
                <a:cubicBezTo>
                  <a:pt x="658831" y="95603"/>
                  <a:pt x="673514" y="95328"/>
                  <a:pt x="728869" y="79513"/>
                </a:cubicBezTo>
                <a:cubicBezTo>
                  <a:pt x="890965" y="33200"/>
                  <a:pt x="609624" y="110428"/>
                  <a:pt x="821635" y="39757"/>
                </a:cubicBezTo>
                <a:cubicBezTo>
                  <a:pt x="843004" y="32634"/>
                  <a:pt x="865456" y="28455"/>
                  <a:pt x="887896" y="26504"/>
                </a:cubicBezTo>
                <a:cubicBezTo>
                  <a:pt x="967232" y="19605"/>
                  <a:pt x="1046945" y="18070"/>
                  <a:pt x="1126435" y="13252"/>
                </a:cubicBezTo>
                <a:lnTo>
                  <a:pt x="1325217" y="0"/>
                </a:lnTo>
                <a:cubicBezTo>
                  <a:pt x="1395677" y="3355"/>
                  <a:pt x="1675489" y="13966"/>
                  <a:pt x="1775791" y="26504"/>
                </a:cubicBezTo>
                <a:cubicBezTo>
                  <a:pt x="1789652" y="28237"/>
                  <a:pt x="1801850" y="37017"/>
                  <a:pt x="1815548" y="39757"/>
                </a:cubicBezTo>
                <a:cubicBezTo>
                  <a:pt x="1846177" y="45883"/>
                  <a:pt x="1877391" y="48592"/>
                  <a:pt x="1908313" y="53009"/>
                </a:cubicBezTo>
                <a:lnTo>
                  <a:pt x="2027582" y="92765"/>
                </a:lnTo>
                <a:lnTo>
                  <a:pt x="2067339" y="106017"/>
                </a:lnTo>
                <a:cubicBezTo>
                  <a:pt x="2093843" y="123687"/>
                  <a:pt x="2118361" y="144780"/>
                  <a:pt x="2146852" y="159026"/>
                </a:cubicBezTo>
                <a:cubicBezTo>
                  <a:pt x="2182191" y="176696"/>
                  <a:pt x="2224930" y="184098"/>
                  <a:pt x="2252869" y="212035"/>
                </a:cubicBezTo>
                <a:cubicBezTo>
                  <a:pt x="2292253" y="251417"/>
                  <a:pt x="2267253" y="235509"/>
                  <a:pt x="2332382" y="251791"/>
                </a:cubicBezTo>
                <a:cubicBezTo>
                  <a:pt x="2357034" y="276443"/>
                  <a:pt x="2365209" y="288083"/>
                  <a:pt x="2398643" y="304800"/>
                </a:cubicBezTo>
                <a:cubicBezTo>
                  <a:pt x="2411137" y="311047"/>
                  <a:pt x="2425148" y="313635"/>
                  <a:pt x="2438400" y="318052"/>
                </a:cubicBezTo>
                <a:cubicBezTo>
                  <a:pt x="2451652" y="326887"/>
                  <a:pt x="2466894" y="333295"/>
                  <a:pt x="2478156" y="344557"/>
                </a:cubicBezTo>
                <a:cubicBezTo>
                  <a:pt x="2489418" y="355819"/>
                  <a:pt x="2492224" y="374364"/>
                  <a:pt x="2504661" y="384313"/>
                </a:cubicBezTo>
                <a:cubicBezTo>
                  <a:pt x="2515569" y="393039"/>
                  <a:pt x="2531165" y="393148"/>
                  <a:pt x="2544417" y="397565"/>
                </a:cubicBezTo>
                <a:cubicBezTo>
                  <a:pt x="2603880" y="457028"/>
                  <a:pt x="2541167" y="386413"/>
                  <a:pt x="2584174" y="463826"/>
                </a:cubicBezTo>
                <a:cubicBezTo>
                  <a:pt x="2599644" y="491672"/>
                  <a:pt x="2637182" y="543339"/>
                  <a:pt x="2637182" y="543339"/>
                </a:cubicBezTo>
                <a:cubicBezTo>
                  <a:pt x="2673583" y="688936"/>
                  <a:pt x="2618415" y="506907"/>
                  <a:pt x="2690191" y="636104"/>
                </a:cubicBezTo>
                <a:cubicBezTo>
                  <a:pt x="2703759" y="660526"/>
                  <a:pt x="2707861" y="689113"/>
                  <a:pt x="2716696" y="715617"/>
                </a:cubicBezTo>
                <a:lnTo>
                  <a:pt x="2729948" y="755374"/>
                </a:lnTo>
                <a:lnTo>
                  <a:pt x="2743200" y="795130"/>
                </a:lnTo>
                <a:cubicBezTo>
                  <a:pt x="2747617" y="821635"/>
                  <a:pt x="2753119" y="847981"/>
                  <a:pt x="2756452" y="874644"/>
                </a:cubicBezTo>
                <a:cubicBezTo>
                  <a:pt x="2776951" y="1038635"/>
                  <a:pt x="2753823" y="959520"/>
                  <a:pt x="2782956" y="1046922"/>
                </a:cubicBezTo>
                <a:cubicBezTo>
                  <a:pt x="2820744" y="1009134"/>
                  <a:pt x="2808757" y="1030212"/>
                  <a:pt x="2822713" y="967409"/>
                </a:cubicBezTo>
                <a:cubicBezTo>
                  <a:pt x="2827599" y="945421"/>
                  <a:pt x="2835965" y="878624"/>
                  <a:pt x="2835965" y="901148"/>
                </a:cubicBezTo>
                <a:cubicBezTo>
                  <a:pt x="2835965" y="980302"/>
                  <a:pt x="2825780" y="976552"/>
                  <a:pt x="2809461" y="1033670"/>
                </a:cubicBezTo>
                <a:cubicBezTo>
                  <a:pt x="2804458" y="1051182"/>
                  <a:pt x="2807587" y="1072456"/>
                  <a:pt x="2796209" y="1086678"/>
                </a:cubicBezTo>
                <a:cubicBezTo>
                  <a:pt x="2787482" y="1097586"/>
                  <a:pt x="2769704" y="1095513"/>
                  <a:pt x="2756452" y="1099930"/>
                </a:cubicBezTo>
                <a:cubicBezTo>
                  <a:pt x="2743200" y="1091095"/>
                  <a:pt x="2729133" y="1083375"/>
                  <a:pt x="2716696" y="1073426"/>
                </a:cubicBezTo>
                <a:cubicBezTo>
                  <a:pt x="2706940" y="1065621"/>
                  <a:pt x="2700905" y="1053350"/>
                  <a:pt x="2690191" y="1046922"/>
                </a:cubicBezTo>
                <a:cubicBezTo>
                  <a:pt x="2631706" y="1011832"/>
                  <a:pt x="2663299" y="1059398"/>
                  <a:pt x="2637182" y="100716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5062A3-530D-4C86-843A-2AAD89A3E3D0}"/>
              </a:ext>
            </a:extLst>
          </p:cNvPr>
          <p:cNvSpPr txBox="1"/>
          <p:nvPr/>
        </p:nvSpPr>
        <p:spPr>
          <a:xfrm>
            <a:off x="4462670" y="4725446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10.00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149C21A-E102-4A03-B1AA-CB42E434233D}"/>
              </a:ext>
            </a:extLst>
          </p:cNvPr>
          <p:cNvSpPr txBox="1"/>
          <p:nvPr/>
        </p:nvSpPr>
        <p:spPr>
          <a:xfrm>
            <a:off x="3075979" y="3784005"/>
            <a:ext cx="115146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/>
                </a:solidFill>
              </a:rPr>
              <a:t>+ 15 minutes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AE1961A-8A6D-4EAE-AA02-5A2ECDACD2AD}"/>
              </a:ext>
            </a:extLst>
          </p:cNvPr>
          <p:cNvSpPr/>
          <p:nvPr/>
        </p:nvSpPr>
        <p:spPr>
          <a:xfrm>
            <a:off x="5473148" y="3313043"/>
            <a:ext cx="4214191" cy="1179444"/>
          </a:xfrm>
          <a:custGeom>
            <a:avLst/>
            <a:gdLst>
              <a:gd name="connsiteX0" fmla="*/ 0 w 4214191"/>
              <a:gd name="connsiteY0" fmla="*/ 1099931 h 1179444"/>
              <a:gd name="connsiteX1" fmla="*/ 13252 w 4214191"/>
              <a:gd name="connsiteY1" fmla="*/ 1033670 h 1179444"/>
              <a:gd name="connsiteX2" fmla="*/ 66261 w 4214191"/>
              <a:gd name="connsiteY2" fmla="*/ 954157 h 1179444"/>
              <a:gd name="connsiteX3" fmla="*/ 159026 w 4214191"/>
              <a:gd name="connsiteY3" fmla="*/ 834887 h 1179444"/>
              <a:gd name="connsiteX4" fmla="*/ 212035 w 4214191"/>
              <a:gd name="connsiteY4" fmla="*/ 781879 h 1179444"/>
              <a:gd name="connsiteX5" fmla="*/ 238539 w 4214191"/>
              <a:gd name="connsiteY5" fmla="*/ 755374 h 1179444"/>
              <a:gd name="connsiteX6" fmla="*/ 318052 w 4214191"/>
              <a:gd name="connsiteY6" fmla="*/ 702366 h 1179444"/>
              <a:gd name="connsiteX7" fmla="*/ 384313 w 4214191"/>
              <a:gd name="connsiteY7" fmla="*/ 649357 h 1179444"/>
              <a:gd name="connsiteX8" fmla="*/ 437322 w 4214191"/>
              <a:gd name="connsiteY8" fmla="*/ 609600 h 1179444"/>
              <a:gd name="connsiteX9" fmla="*/ 490330 w 4214191"/>
              <a:gd name="connsiteY9" fmla="*/ 583096 h 1179444"/>
              <a:gd name="connsiteX10" fmla="*/ 569843 w 4214191"/>
              <a:gd name="connsiteY10" fmla="*/ 516835 h 1179444"/>
              <a:gd name="connsiteX11" fmla="*/ 609600 w 4214191"/>
              <a:gd name="connsiteY11" fmla="*/ 503583 h 1179444"/>
              <a:gd name="connsiteX12" fmla="*/ 662609 w 4214191"/>
              <a:gd name="connsiteY12" fmla="*/ 477079 h 1179444"/>
              <a:gd name="connsiteX13" fmla="*/ 702365 w 4214191"/>
              <a:gd name="connsiteY13" fmla="*/ 437322 h 1179444"/>
              <a:gd name="connsiteX14" fmla="*/ 848139 w 4214191"/>
              <a:gd name="connsiteY14" fmla="*/ 371061 h 1179444"/>
              <a:gd name="connsiteX15" fmla="*/ 914400 w 4214191"/>
              <a:gd name="connsiteY15" fmla="*/ 344557 h 1179444"/>
              <a:gd name="connsiteX16" fmla="*/ 1007165 w 4214191"/>
              <a:gd name="connsiteY16" fmla="*/ 318053 h 1179444"/>
              <a:gd name="connsiteX17" fmla="*/ 1113182 w 4214191"/>
              <a:gd name="connsiteY17" fmla="*/ 278296 h 1179444"/>
              <a:gd name="connsiteX18" fmla="*/ 1152939 w 4214191"/>
              <a:gd name="connsiteY18" fmla="*/ 251792 h 1179444"/>
              <a:gd name="connsiteX19" fmla="*/ 1219200 w 4214191"/>
              <a:gd name="connsiteY19" fmla="*/ 238540 h 1179444"/>
              <a:gd name="connsiteX20" fmla="*/ 1245704 w 4214191"/>
              <a:gd name="connsiteY20" fmla="*/ 212035 h 1179444"/>
              <a:gd name="connsiteX21" fmla="*/ 1378226 w 4214191"/>
              <a:gd name="connsiteY21" fmla="*/ 172279 h 1179444"/>
              <a:gd name="connsiteX22" fmla="*/ 1431235 w 4214191"/>
              <a:gd name="connsiteY22" fmla="*/ 159027 h 1179444"/>
              <a:gd name="connsiteX23" fmla="*/ 1603513 w 4214191"/>
              <a:gd name="connsiteY23" fmla="*/ 119270 h 1179444"/>
              <a:gd name="connsiteX24" fmla="*/ 1669774 w 4214191"/>
              <a:gd name="connsiteY24" fmla="*/ 106018 h 1179444"/>
              <a:gd name="connsiteX25" fmla="*/ 1881809 w 4214191"/>
              <a:gd name="connsiteY25" fmla="*/ 92766 h 1179444"/>
              <a:gd name="connsiteX26" fmla="*/ 2173356 w 4214191"/>
              <a:gd name="connsiteY26" fmla="*/ 66261 h 1179444"/>
              <a:gd name="connsiteX27" fmla="*/ 2199861 w 4214191"/>
              <a:gd name="connsiteY27" fmla="*/ 13253 h 1179444"/>
              <a:gd name="connsiteX28" fmla="*/ 2252869 w 4214191"/>
              <a:gd name="connsiteY28" fmla="*/ 0 h 1179444"/>
              <a:gd name="connsiteX29" fmla="*/ 2464904 w 4214191"/>
              <a:gd name="connsiteY29" fmla="*/ 13253 h 1179444"/>
              <a:gd name="connsiteX30" fmla="*/ 2597426 w 4214191"/>
              <a:gd name="connsiteY30" fmla="*/ 26505 h 1179444"/>
              <a:gd name="connsiteX31" fmla="*/ 2769704 w 4214191"/>
              <a:gd name="connsiteY31" fmla="*/ 39757 h 1179444"/>
              <a:gd name="connsiteX32" fmla="*/ 2902226 w 4214191"/>
              <a:gd name="connsiteY32" fmla="*/ 66261 h 1179444"/>
              <a:gd name="connsiteX33" fmla="*/ 2994991 w 4214191"/>
              <a:gd name="connsiteY33" fmla="*/ 92766 h 1179444"/>
              <a:gd name="connsiteX34" fmla="*/ 3061252 w 4214191"/>
              <a:gd name="connsiteY34" fmla="*/ 106018 h 1179444"/>
              <a:gd name="connsiteX35" fmla="*/ 3193774 w 4214191"/>
              <a:gd name="connsiteY35" fmla="*/ 145774 h 1179444"/>
              <a:gd name="connsiteX36" fmla="*/ 3246782 w 4214191"/>
              <a:gd name="connsiteY36" fmla="*/ 172279 h 1179444"/>
              <a:gd name="connsiteX37" fmla="*/ 3352800 w 4214191"/>
              <a:gd name="connsiteY37" fmla="*/ 251792 h 1179444"/>
              <a:gd name="connsiteX38" fmla="*/ 3392556 w 4214191"/>
              <a:gd name="connsiteY38" fmla="*/ 278296 h 1179444"/>
              <a:gd name="connsiteX39" fmla="*/ 3445565 w 4214191"/>
              <a:gd name="connsiteY39" fmla="*/ 318053 h 1179444"/>
              <a:gd name="connsiteX40" fmla="*/ 3485322 w 4214191"/>
              <a:gd name="connsiteY40" fmla="*/ 371061 h 1179444"/>
              <a:gd name="connsiteX41" fmla="*/ 3538330 w 4214191"/>
              <a:gd name="connsiteY41" fmla="*/ 397566 h 1179444"/>
              <a:gd name="connsiteX42" fmla="*/ 3591339 w 4214191"/>
              <a:gd name="connsiteY42" fmla="*/ 463827 h 1179444"/>
              <a:gd name="connsiteX43" fmla="*/ 3657600 w 4214191"/>
              <a:gd name="connsiteY43" fmla="*/ 530087 h 1179444"/>
              <a:gd name="connsiteX44" fmla="*/ 3684104 w 4214191"/>
              <a:gd name="connsiteY44" fmla="*/ 556592 h 1179444"/>
              <a:gd name="connsiteX45" fmla="*/ 3776869 w 4214191"/>
              <a:gd name="connsiteY45" fmla="*/ 662609 h 1179444"/>
              <a:gd name="connsiteX46" fmla="*/ 3843130 w 4214191"/>
              <a:gd name="connsiteY46" fmla="*/ 728870 h 1179444"/>
              <a:gd name="connsiteX47" fmla="*/ 3869635 w 4214191"/>
              <a:gd name="connsiteY47" fmla="*/ 755374 h 1179444"/>
              <a:gd name="connsiteX48" fmla="*/ 3909391 w 4214191"/>
              <a:gd name="connsiteY48" fmla="*/ 834887 h 1179444"/>
              <a:gd name="connsiteX49" fmla="*/ 3988904 w 4214191"/>
              <a:gd name="connsiteY49" fmla="*/ 914400 h 1179444"/>
              <a:gd name="connsiteX50" fmla="*/ 4015409 w 4214191"/>
              <a:gd name="connsiteY50" fmla="*/ 954157 h 1179444"/>
              <a:gd name="connsiteX51" fmla="*/ 4068417 w 4214191"/>
              <a:gd name="connsiteY51" fmla="*/ 993914 h 1179444"/>
              <a:gd name="connsiteX52" fmla="*/ 4121426 w 4214191"/>
              <a:gd name="connsiteY52" fmla="*/ 1060174 h 1179444"/>
              <a:gd name="connsiteX53" fmla="*/ 4134678 w 4214191"/>
              <a:gd name="connsiteY53" fmla="*/ 1099931 h 1179444"/>
              <a:gd name="connsiteX54" fmla="*/ 4161182 w 4214191"/>
              <a:gd name="connsiteY54" fmla="*/ 1060174 h 1179444"/>
              <a:gd name="connsiteX55" fmla="*/ 4174435 w 4214191"/>
              <a:gd name="connsiteY55" fmla="*/ 1020418 h 1179444"/>
              <a:gd name="connsiteX56" fmla="*/ 4214191 w 4214191"/>
              <a:gd name="connsiteY56" fmla="*/ 887896 h 1179444"/>
              <a:gd name="connsiteX57" fmla="*/ 4187687 w 4214191"/>
              <a:gd name="connsiteY57" fmla="*/ 1126435 h 1179444"/>
              <a:gd name="connsiteX58" fmla="*/ 4161182 w 4214191"/>
              <a:gd name="connsiteY58" fmla="*/ 1152940 h 1179444"/>
              <a:gd name="connsiteX59" fmla="*/ 4081669 w 4214191"/>
              <a:gd name="connsiteY59" fmla="*/ 1179444 h 1179444"/>
              <a:gd name="connsiteX60" fmla="*/ 4041913 w 4214191"/>
              <a:gd name="connsiteY60" fmla="*/ 1152940 h 1179444"/>
              <a:gd name="connsiteX61" fmla="*/ 3962400 w 4214191"/>
              <a:gd name="connsiteY61" fmla="*/ 1126435 h 1179444"/>
              <a:gd name="connsiteX62" fmla="*/ 3909391 w 4214191"/>
              <a:gd name="connsiteY62" fmla="*/ 1099931 h 1179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214191" h="1179444">
                <a:moveTo>
                  <a:pt x="0" y="1099931"/>
                </a:moveTo>
                <a:cubicBezTo>
                  <a:pt x="4417" y="1077844"/>
                  <a:pt x="3931" y="1054175"/>
                  <a:pt x="13252" y="1033670"/>
                </a:cubicBezTo>
                <a:cubicBezTo>
                  <a:pt x="26433" y="1004671"/>
                  <a:pt x="49872" y="981472"/>
                  <a:pt x="66261" y="954157"/>
                </a:cubicBezTo>
                <a:cubicBezTo>
                  <a:pt x="118872" y="866470"/>
                  <a:pt x="87805" y="906108"/>
                  <a:pt x="159026" y="834887"/>
                </a:cubicBezTo>
                <a:lnTo>
                  <a:pt x="212035" y="781879"/>
                </a:lnTo>
                <a:cubicBezTo>
                  <a:pt x="220870" y="773044"/>
                  <a:pt x="228143" y="762305"/>
                  <a:pt x="238539" y="755374"/>
                </a:cubicBezTo>
                <a:cubicBezTo>
                  <a:pt x="265043" y="737705"/>
                  <a:pt x="295528" y="724891"/>
                  <a:pt x="318052" y="702366"/>
                </a:cubicBezTo>
                <a:cubicBezTo>
                  <a:pt x="362376" y="658040"/>
                  <a:pt x="325800" y="691152"/>
                  <a:pt x="384313" y="649357"/>
                </a:cubicBezTo>
                <a:cubicBezTo>
                  <a:pt x="402286" y="636519"/>
                  <a:pt x="418592" y="621306"/>
                  <a:pt x="437322" y="609600"/>
                </a:cubicBezTo>
                <a:cubicBezTo>
                  <a:pt x="454074" y="599130"/>
                  <a:pt x="473178" y="592897"/>
                  <a:pt x="490330" y="583096"/>
                </a:cubicBezTo>
                <a:cubicBezTo>
                  <a:pt x="642086" y="496379"/>
                  <a:pt x="405386" y="626473"/>
                  <a:pt x="569843" y="516835"/>
                </a:cubicBezTo>
                <a:cubicBezTo>
                  <a:pt x="581466" y="509086"/>
                  <a:pt x="596760" y="509086"/>
                  <a:pt x="609600" y="503583"/>
                </a:cubicBezTo>
                <a:cubicBezTo>
                  <a:pt x="627758" y="495801"/>
                  <a:pt x="644939" y="485914"/>
                  <a:pt x="662609" y="477079"/>
                </a:cubicBezTo>
                <a:cubicBezTo>
                  <a:pt x="675861" y="463827"/>
                  <a:pt x="686554" y="447384"/>
                  <a:pt x="702365" y="437322"/>
                </a:cubicBezTo>
                <a:cubicBezTo>
                  <a:pt x="793856" y="379100"/>
                  <a:pt x="780453" y="396443"/>
                  <a:pt x="848139" y="371061"/>
                </a:cubicBezTo>
                <a:cubicBezTo>
                  <a:pt x="870413" y="362708"/>
                  <a:pt x="892126" y="352910"/>
                  <a:pt x="914400" y="344557"/>
                </a:cubicBezTo>
                <a:cubicBezTo>
                  <a:pt x="952425" y="330298"/>
                  <a:pt x="965390" y="328496"/>
                  <a:pt x="1007165" y="318053"/>
                </a:cubicBezTo>
                <a:cubicBezTo>
                  <a:pt x="1100400" y="255896"/>
                  <a:pt x="982180" y="327421"/>
                  <a:pt x="1113182" y="278296"/>
                </a:cubicBezTo>
                <a:cubicBezTo>
                  <a:pt x="1128095" y="272704"/>
                  <a:pt x="1138026" y="257384"/>
                  <a:pt x="1152939" y="251792"/>
                </a:cubicBezTo>
                <a:cubicBezTo>
                  <a:pt x="1174029" y="243883"/>
                  <a:pt x="1197113" y="242957"/>
                  <a:pt x="1219200" y="238540"/>
                </a:cubicBezTo>
                <a:cubicBezTo>
                  <a:pt x="1228035" y="229705"/>
                  <a:pt x="1234856" y="218234"/>
                  <a:pt x="1245704" y="212035"/>
                </a:cubicBezTo>
                <a:cubicBezTo>
                  <a:pt x="1296103" y="183236"/>
                  <a:pt x="1323460" y="184449"/>
                  <a:pt x="1378226" y="172279"/>
                </a:cubicBezTo>
                <a:cubicBezTo>
                  <a:pt x="1396006" y="168328"/>
                  <a:pt x="1413722" y="164031"/>
                  <a:pt x="1431235" y="159027"/>
                </a:cubicBezTo>
                <a:cubicBezTo>
                  <a:pt x="1559568" y="122359"/>
                  <a:pt x="1309462" y="178079"/>
                  <a:pt x="1603513" y="119270"/>
                </a:cubicBezTo>
                <a:cubicBezTo>
                  <a:pt x="1625600" y="114853"/>
                  <a:pt x="1647293" y="107423"/>
                  <a:pt x="1669774" y="106018"/>
                </a:cubicBezTo>
                <a:lnTo>
                  <a:pt x="1881809" y="92766"/>
                </a:lnTo>
                <a:cubicBezTo>
                  <a:pt x="1979089" y="85086"/>
                  <a:pt x="2173356" y="66261"/>
                  <a:pt x="2173356" y="66261"/>
                </a:cubicBezTo>
                <a:cubicBezTo>
                  <a:pt x="2182191" y="48592"/>
                  <a:pt x="2184685" y="25900"/>
                  <a:pt x="2199861" y="13253"/>
                </a:cubicBezTo>
                <a:cubicBezTo>
                  <a:pt x="2213853" y="1593"/>
                  <a:pt x="2234656" y="0"/>
                  <a:pt x="2252869" y="0"/>
                </a:cubicBezTo>
                <a:cubicBezTo>
                  <a:pt x="2323685" y="0"/>
                  <a:pt x="2394296" y="7822"/>
                  <a:pt x="2464904" y="13253"/>
                </a:cubicBezTo>
                <a:cubicBezTo>
                  <a:pt x="2509168" y="16658"/>
                  <a:pt x="2553199" y="22659"/>
                  <a:pt x="2597426" y="26505"/>
                </a:cubicBezTo>
                <a:cubicBezTo>
                  <a:pt x="2654805" y="31494"/>
                  <a:pt x="2712278" y="35340"/>
                  <a:pt x="2769704" y="39757"/>
                </a:cubicBezTo>
                <a:cubicBezTo>
                  <a:pt x="2892847" y="70542"/>
                  <a:pt x="2739737" y="33762"/>
                  <a:pt x="2902226" y="66261"/>
                </a:cubicBezTo>
                <a:cubicBezTo>
                  <a:pt x="3026168" y="91050"/>
                  <a:pt x="2893948" y="67505"/>
                  <a:pt x="2994991" y="92766"/>
                </a:cubicBezTo>
                <a:cubicBezTo>
                  <a:pt x="3016843" y="98229"/>
                  <a:pt x="3039264" y="101132"/>
                  <a:pt x="3061252" y="106018"/>
                </a:cubicBezTo>
                <a:cubicBezTo>
                  <a:pt x="3095492" y="113627"/>
                  <a:pt x="3167348" y="132560"/>
                  <a:pt x="3193774" y="145774"/>
                </a:cubicBezTo>
                <a:cubicBezTo>
                  <a:pt x="3211443" y="154609"/>
                  <a:pt x="3230345" y="161321"/>
                  <a:pt x="3246782" y="172279"/>
                </a:cubicBezTo>
                <a:cubicBezTo>
                  <a:pt x="3283537" y="196782"/>
                  <a:pt x="3316045" y="227289"/>
                  <a:pt x="3352800" y="251792"/>
                </a:cubicBezTo>
                <a:cubicBezTo>
                  <a:pt x="3366052" y="260627"/>
                  <a:pt x="3379596" y="269039"/>
                  <a:pt x="3392556" y="278296"/>
                </a:cubicBezTo>
                <a:cubicBezTo>
                  <a:pt x="3410529" y="291134"/>
                  <a:pt x="3429947" y="302435"/>
                  <a:pt x="3445565" y="318053"/>
                </a:cubicBezTo>
                <a:cubicBezTo>
                  <a:pt x="3461183" y="333671"/>
                  <a:pt x="3468552" y="356687"/>
                  <a:pt x="3485322" y="371061"/>
                </a:cubicBezTo>
                <a:cubicBezTo>
                  <a:pt x="3500321" y="383917"/>
                  <a:pt x="3521893" y="386608"/>
                  <a:pt x="3538330" y="397566"/>
                </a:cubicBezTo>
                <a:cubicBezTo>
                  <a:pt x="3569337" y="418237"/>
                  <a:pt x="3566523" y="435466"/>
                  <a:pt x="3591339" y="463827"/>
                </a:cubicBezTo>
                <a:cubicBezTo>
                  <a:pt x="3611908" y="487334"/>
                  <a:pt x="3635513" y="508000"/>
                  <a:pt x="3657600" y="530087"/>
                </a:cubicBezTo>
                <a:cubicBezTo>
                  <a:pt x="3666435" y="538922"/>
                  <a:pt x="3677173" y="546196"/>
                  <a:pt x="3684104" y="556592"/>
                </a:cubicBezTo>
                <a:cubicBezTo>
                  <a:pt x="3727935" y="622337"/>
                  <a:pt x="3699348" y="585087"/>
                  <a:pt x="3776869" y="662609"/>
                </a:cubicBezTo>
                <a:lnTo>
                  <a:pt x="3843130" y="728870"/>
                </a:lnTo>
                <a:lnTo>
                  <a:pt x="3869635" y="755374"/>
                </a:lnTo>
                <a:cubicBezTo>
                  <a:pt x="3881915" y="792216"/>
                  <a:pt x="3881989" y="804059"/>
                  <a:pt x="3909391" y="834887"/>
                </a:cubicBezTo>
                <a:cubicBezTo>
                  <a:pt x="3934293" y="862902"/>
                  <a:pt x="3968112" y="883213"/>
                  <a:pt x="3988904" y="914400"/>
                </a:cubicBezTo>
                <a:cubicBezTo>
                  <a:pt x="3997739" y="927652"/>
                  <a:pt x="4004147" y="942895"/>
                  <a:pt x="4015409" y="954157"/>
                </a:cubicBezTo>
                <a:cubicBezTo>
                  <a:pt x="4031027" y="969775"/>
                  <a:pt x="4051449" y="979774"/>
                  <a:pt x="4068417" y="993914"/>
                </a:cubicBezTo>
                <a:cubicBezTo>
                  <a:pt x="4096745" y="1017520"/>
                  <a:pt x="4100024" y="1028071"/>
                  <a:pt x="4121426" y="1060174"/>
                </a:cubicBezTo>
                <a:cubicBezTo>
                  <a:pt x="4125843" y="1073426"/>
                  <a:pt x="4120709" y="1099931"/>
                  <a:pt x="4134678" y="1099931"/>
                </a:cubicBezTo>
                <a:cubicBezTo>
                  <a:pt x="4150605" y="1099931"/>
                  <a:pt x="4154059" y="1074420"/>
                  <a:pt x="4161182" y="1060174"/>
                </a:cubicBezTo>
                <a:cubicBezTo>
                  <a:pt x="4167429" y="1047680"/>
                  <a:pt x="4169530" y="1033498"/>
                  <a:pt x="4174435" y="1020418"/>
                </a:cubicBezTo>
                <a:cubicBezTo>
                  <a:pt x="4211794" y="920797"/>
                  <a:pt x="4193917" y="989269"/>
                  <a:pt x="4214191" y="887896"/>
                </a:cubicBezTo>
                <a:cubicBezTo>
                  <a:pt x="4213851" y="891642"/>
                  <a:pt x="4197763" y="1096207"/>
                  <a:pt x="4187687" y="1126435"/>
                </a:cubicBezTo>
                <a:cubicBezTo>
                  <a:pt x="4183736" y="1138288"/>
                  <a:pt x="4172357" y="1147352"/>
                  <a:pt x="4161182" y="1152940"/>
                </a:cubicBezTo>
                <a:cubicBezTo>
                  <a:pt x="4136194" y="1165434"/>
                  <a:pt x="4081669" y="1179444"/>
                  <a:pt x="4081669" y="1179444"/>
                </a:cubicBezTo>
                <a:cubicBezTo>
                  <a:pt x="4068417" y="1170609"/>
                  <a:pt x="4056467" y="1159409"/>
                  <a:pt x="4041913" y="1152940"/>
                </a:cubicBezTo>
                <a:cubicBezTo>
                  <a:pt x="4016383" y="1141593"/>
                  <a:pt x="3988904" y="1135270"/>
                  <a:pt x="3962400" y="1126435"/>
                </a:cubicBezTo>
                <a:cubicBezTo>
                  <a:pt x="3916716" y="1111207"/>
                  <a:pt x="3932521" y="1123061"/>
                  <a:pt x="3909391" y="109993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EF06E4-A5BD-4859-BB50-D5CA7CA52D0E}"/>
              </a:ext>
            </a:extLst>
          </p:cNvPr>
          <p:cNvSpPr txBox="1"/>
          <p:nvPr/>
        </p:nvSpPr>
        <p:spPr>
          <a:xfrm>
            <a:off x="7004510" y="3750239"/>
            <a:ext cx="115146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/>
                </a:solidFill>
              </a:rPr>
              <a:t>+ 20 minutes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94DCBD-3BE8-4023-9B14-BB218B9CDEA4}"/>
              </a:ext>
            </a:extLst>
          </p:cNvPr>
          <p:cNvSpPr txBox="1"/>
          <p:nvPr/>
        </p:nvSpPr>
        <p:spPr>
          <a:xfrm>
            <a:off x="1567806" y="1292087"/>
            <a:ext cx="1013386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We’ve made a jump of 15 minutes and a jump of 20 minutes. </a:t>
            </a:r>
          </a:p>
          <a:p>
            <a:pPr algn="ctr"/>
            <a:r>
              <a:rPr lang="en-GB" dirty="0"/>
              <a:t>15 + 20 = 35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C3D1D6-FB3C-462B-92C3-B3302A8F90BD}"/>
              </a:ext>
            </a:extLst>
          </p:cNvPr>
          <p:cNvSpPr txBox="1"/>
          <p:nvPr/>
        </p:nvSpPr>
        <p:spPr>
          <a:xfrm>
            <a:off x="7348332" y="2154342"/>
            <a:ext cx="4214191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Reading lasts 35 minutes</a:t>
            </a:r>
          </a:p>
        </p:txBody>
      </p:sp>
    </p:spTree>
    <p:extLst>
      <p:ext uri="{BB962C8B-B14F-4D97-AF65-F5344CB8AC3E}">
        <p14:creationId xmlns:p14="http://schemas.microsoft.com/office/powerpoint/2010/main" val="37346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 animBg="1"/>
      <p:bldP spid="3" grpId="0" animBg="1"/>
      <p:bldP spid="22" grpId="0"/>
      <p:bldP spid="23" grpId="0"/>
      <p:bldP spid="5" grpId="0" animBg="1"/>
      <p:bldP spid="24" grpId="0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A763B71-AA54-4FA8-A074-3B194E083F0A}"/>
              </a:ext>
            </a:extLst>
          </p:cNvPr>
          <p:cNvSpPr txBox="1"/>
          <p:nvPr/>
        </p:nvSpPr>
        <p:spPr>
          <a:xfrm>
            <a:off x="1272209" y="318052"/>
            <a:ext cx="104294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Yoga starts at 15:35 and ends at 16:25. For how long does it last for?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16FC74-F356-4924-A9F7-23B0ED0BBF0B}"/>
              </a:ext>
            </a:extLst>
          </p:cNvPr>
          <p:cNvCxnSpPr/>
          <p:nvPr/>
        </p:nvCxnSpPr>
        <p:spPr>
          <a:xfrm>
            <a:off x="1364973" y="4518991"/>
            <a:ext cx="1042946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C3763CA-89A4-4097-921A-562C0954DEF2}"/>
              </a:ext>
            </a:extLst>
          </p:cNvPr>
          <p:cNvSpPr txBox="1"/>
          <p:nvPr/>
        </p:nvSpPr>
        <p:spPr>
          <a:xfrm>
            <a:off x="1133062" y="5826492"/>
            <a:ext cx="416780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Put both your start and end times on the timeline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896BF0-A4EA-4550-AA27-D1F9216A6F3F}"/>
              </a:ext>
            </a:extLst>
          </p:cNvPr>
          <p:cNvSpPr txBox="1"/>
          <p:nvPr/>
        </p:nvSpPr>
        <p:spPr>
          <a:xfrm>
            <a:off x="1762539" y="4731389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Start 15:35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8F03F2-C1CD-40BF-9DB4-C23C45C44175}"/>
              </a:ext>
            </a:extLst>
          </p:cNvPr>
          <p:cNvSpPr txBox="1"/>
          <p:nvPr/>
        </p:nvSpPr>
        <p:spPr>
          <a:xfrm>
            <a:off x="8948533" y="4725446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End 16:25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762CDF-EFCB-43A9-99BA-EBC70CDC72CA}"/>
              </a:ext>
            </a:extLst>
          </p:cNvPr>
          <p:cNvSpPr txBox="1"/>
          <p:nvPr/>
        </p:nvSpPr>
        <p:spPr>
          <a:xfrm>
            <a:off x="7248941" y="5339619"/>
            <a:ext cx="4167808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time our start and end times cross over the hour mark so I am going to make 2 jumps. I to the next hour and one to get to the end. 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02E080-712E-4F74-9E59-4FFC29335CE6}"/>
              </a:ext>
            </a:extLst>
          </p:cNvPr>
          <p:cNvSpPr/>
          <p:nvPr/>
        </p:nvSpPr>
        <p:spPr>
          <a:xfrm>
            <a:off x="2504661" y="3432313"/>
            <a:ext cx="2835965" cy="1099930"/>
          </a:xfrm>
          <a:custGeom>
            <a:avLst/>
            <a:gdLst>
              <a:gd name="connsiteX0" fmla="*/ 0 w 2835965"/>
              <a:gd name="connsiteY0" fmla="*/ 1046922 h 1099930"/>
              <a:gd name="connsiteX1" fmla="*/ 26504 w 2835965"/>
              <a:gd name="connsiteY1" fmla="*/ 901148 h 1099930"/>
              <a:gd name="connsiteX2" fmla="*/ 53009 w 2835965"/>
              <a:gd name="connsiteY2" fmla="*/ 821635 h 1099930"/>
              <a:gd name="connsiteX3" fmla="*/ 79513 w 2835965"/>
              <a:gd name="connsiteY3" fmla="*/ 795130 h 1099930"/>
              <a:gd name="connsiteX4" fmla="*/ 92765 w 2835965"/>
              <a:gd name="connsiteY4" fmla="*/ 755374 h 1099930"/>
              <a:gd name="connsiteX5" fmla="*/ 106017 w 2835965"/>
              <a:gd name="connsiteY5" fmla="*/ 702365 h 1099930"/>
              <a:gd name="connsiteX6" fmla="*/ 132522 w 2835965"/>
              <a:gd name="connsiteY6" fmla="*/ 675861 h 1099930"/>
              <a:gd name="connsiteX7" fmla="*/ 145774 w 2835965"/>
              <a:gd name="connsiteY7" fmla="*/ 636104 h 1099930"/>
              <a:gd name="connsiteX8" fmla="*/ 225287 w 2835965"/>
              <a:gd name="connsiteY8" fmla="*/ 490330 h 1099930"/>
              <a:gd name="connsiteX9" fmla="*/ 291548 w 2835965"/>
              <a:gd name="connsiteY9" fmla="*/ 371061 h 1099930"/>
              <a:gd name="connsiteX10" fmla="*/ 318052 w 2835965"/>
              <a:gd name="connsiteY10" fmla="*/ 331304 h 1099930"/>
              <a:gd name="connsiteX11" fmla="*/ 331304 w 2835965"/>
              <a:gd name="connsiteY11" fmla="*/ 291548 h 1099930"/>
              <a:gd name="connsiteX12" fmla="*/ 424069 w 2835965"/>
              <a:gd name="connsiteY12" fmla="*/ 212035 h 1099930"/>
              <a:gd name="connsiteX13" fmla="*/ 490330 w 2835965"/>
              <a:gd name="connsiteY13" fmla="*/ 159026 h 1099930"/>
              <a:gd name="connsiteX14" fmla="*/ 596348 w 2835965"/>
              <a:gd name="connsiteY14" fmla="*/ 106017 h 1099930"/>
              <a:gd name="connsiteX15" fmla="*/ 728869 w 2835965"/>
              <a:gd name="connsiteY15" fmla="*/ 79513 h 1099930"/>
              <a:gd name="connsiteX16" fmla="*/ 821635 w 2835965"/>
              <a:gd name="connsiteY16" fmla="*/ 39757 h 1099930"/>
              <a:gd name="connsiteX17" fmla="*/ 887896 w 2835965"/>
              <a:gd name="connsiteY17" fmla="*/ 26504 h 1099930"/>
              <a:gd name="connsiteX18" fmla="*/ 1126435 w 2835965"/>
              <a:gd name="connsiteY18" fmla="*/ 13252 h 1099930"/>
              <a:gd name="connsiteX19" fmla="*/ 1325217 w 2835965"/>
              <a:gd name="connsiteY19" fmla="*/ 0 h 1099930"/>
              <a:gd name="connsiteX20" fmla="*/ 1775791 w 2835965"/>
              <a:gd name="connsiteY20" fmla="*/ 26504 h 1099930"/>
              <a:gd name="connsiteX21" fmla="*/ 1815548 w 2835965"/>
              <a:gd name="connsiteY21" fmla="*/ 39757 h 1099930"/>
              <a:gd name="connsiteX22" fmla="*/ 1908313 w 2835965"/>
              <a:gd name="connsiteY22" fmla="*/ 53009 h 1099930"/>
              <a:gd name="connsiteX23" fmla="*/ 2027582 w 2835965"/>
              <a:gd name="connsiteY23" fmla="*/ 92765 h 1099930"/>
              <a:gd name="connsiteX24" fmla="*/ 2067339 w 2835965"/>
              <a:gd name="connsiteY24" fmla="*/ 106017 h 1099930"/>
              <a:gd name="connsiteX25" fmla="*/ 2146852 w 2835965"/>
              <a:gd name="connsiteY25" fmla="*/ 159026 h 1099930"/>
              <a:gd name="connsiteX26" fmla="*/ 2252869 w 2835965"/>
              <a:gd name="connsiteY26" fmla="*/ 212035 h 1099930"/>
              <a:gd name="connsiteX27" fmla="*/ 2332382 w 2835965"/>
              <a:gd name="connsiteY27" fmla="*/ 251791 h 1099930"/>
              <a:gd name="connsiteX28" fmla="*/ 2398643 w 2835965"/>
              <a:gd name="connsiteY28" fmla="*/ 304800 h 1099930"/>
              <a:gd name="connsiteX29" fmla="*/ 2438400 w 2835965"/>
              <a:gd name="connsiteY29" fmla="*/ 318052 h 1099930"/>
              <a:gd name="connsiteX30" fmla="*/ 2478156 w 2835965"/>
              <a:gd name="connsiteY30" fmla="*/ 344557 h 1099930"/>
              <a:gd name="connsiteX31" fmla="*/ 2504661 w 2835965"/>
              <a:gd name="connsiteY31" fmla="*/ 384313 h 1099930"/>
              <a:gd name="connsiteX32" fmla="*/ 2544417 w 2835965"/>
              <a:gd name="connsiteY32" fmla="*/ 397565 h 1099930"/>
              <a:gd name="connsiteX33" fmla="*/ 2584174 w 2835965"/>
              <a:gd name="connsiteY33" fmla="*/ 463826 h 1099930"/>
              <a:gd name="connsiteX34" fmla="*/ 2637182 w 2835965"/>
              <a:gd name="connsiteY34" fmla="*/ 543339 h 1099930"/>
              <a:gd name="connsiteX35" fmla="*/ 2690191 w 2835965"/>
              <a:gd name="connsiteY35" fmla="*/ 636104 h 1099930"/>
              <a:gd name="connsiteX36" fmla="*/ 2716696 w 2835965"/>
              <a:gd name="connsiteY36" fmla="*/ 715617 h 1099930"/>
              <a:gd name="connsiteX37" fmla="*/ 2729948 w 2835965"/>
              <a:gd name="connsiteY37" fmla="*/ 755374 h 1099930"/>
              <a:gd name="connsiteX38" fmla="*/ 2743200 w 2835965"/>
              <a:gd name="connsiteY38" fmla="*/ 795130 h 1099930"/>
              <a:gd name="connsiteX39" fmla="*/ 2756452 w 2835965"/>
              <a:gd name="connsiteY39" fmla="*/ 874644 h 1099930"/>
              <a:gd name="connsiteX40" fmla="*/ 2782956 w 2835965"/>
              <a:gd name="connsiteY40" fmla="*/ 1046922 h 1099930"/>
              <a:gd name="connsiteX41" fmla="*/ 2822713 w 2835965"/>
              <a:gd name="connsiteY41" fmla="*/ 967409 h 1099930"/>
              <a:gd name="connsiteX42" fmla="*/ 2835965 w 2835965"/>
              <a:gd name="connsiteY42" fmla="*/ 901148 h 1099930"/>
              <a:gd name="connsiteX43" fmla="*/ 2809461 w 2835965"/>
              <a:gd name="connsiteY43" fmla="*/ 1033670 h 1099930"/>
              <a:gd name="connsiteX44" fmla="*/ 2796209 w 2835965"/>
              <a:gd name="connsiteY44" fmla="*/ 1086678 h 1099930"/>
              <a:gd name="connsiteX45" fmla="*/ 2756452 w 2835965"/>
              <a:gd name="connsiteY45" fmla="*/ 1099930 h 1099930"/>
              <a:gd name="connsiteX46" fmla="*/ 2716696 w 2835965"/>
              <a:gd name="connsiteY46" fmla="*/ 1073426 h 1099930"/>
              <a:gd name="connsiteX47" fmla="*/ 2690191 w 2835965"/>
              <a:gd name="connsiteY47" fmla="*/ 1046922 h 1099930"/>
              <a:gd name="connsiteX48" fmla="*/ 2637182 w 2835965"/>
              <a:gd name="connsiteY48" fmla="*/ 1007165 h 109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835965" h="1099930">
                <a:moveTo>
                  <a:pt x="0" y="1046922"/>
                </a:moveTo>
                <a:cubicBezTo>
                  <a:pt x="9333" y="981593"/>
                  <a:pt x="9464" y="957948"/>
                  <a:pt x="26504" y="901148"/>
                </a:cubicBezTo>
                <a:cubicBezTo>
                  <a:pt x="34532" y="874388"/>
                  <a:pt x="33254" y="841391"/>
                  <a:pt x="53009" y="821635"/>
                </a:cubicBezTo>
                <a:lnTo>
                  <a:pt x="79513" y="795130"/>
                </a:lnTo>
                <a:cubicBezTo>
                  <a:pt x="83930" y="781878"/>
                  <a:pt x="88928" y="768805"/>
                  <a:pt x="92765" y="755374"/>
                </a:cubicBezTo>
                <a:cubicBezTo>
                  <a:pt x="97769" y="737861"/>
                  <a:pt x="97872" y="718656"/>
                  <a:pt x="106017" y="702365"/>
                </a:cubicBezTo>
                <a:cubicBezTo>
                  <a:pt x="111605" y="691190"/>
                  <a:pt x="123687" y="684696"/>
                  <a:pt x="132522" y="675861"/>
                </a:cubicBezTo>
                <a:cubicBezTo>
                  <a:pt x="136939" y="662609"/>
                  <a:pt x="139527" y="648598"/>
                  <a:pt x="145774" y="636104"/>
                </a:cubicBezTo>
                <a:cubicBezTo>
                  <a:pt x="194167" y="539318"/>
                  <a:pt x="165225" y="670517"/>
                  <a:pt x="225287" y="490330"/>
                </a:cubicBezTo>
                <a:cubicBezTo>
                  <a:pt x="248612" y="420354"/>
                  <a:pt x="230790" y="462199"/>
                  <a:pt x="291548" y="371061"/>
                </a:cubicBezTo>
                <a:cubicBezTo>
                  <a:pt x="300383" y="357809"/>
                  <a:pt x="313015" y="346414"/>
                  <a:pt x="318052" y="331304"/>
                </a:cubicBezTo>
                <a:cubicBezTo>
                  <a:pt x="322469" y="318052"/>
                  <a:pt x="323185" y="302915"/>
                  <a:pt x="331304" y="291548"/>
                </a:cubicBezTo>
                <a:cubicBezTo>
                  <a:pt x="373839" y="231999"/>
                  <a:pt x="377375" y="249390"/>
                  <a:pt x="424069" y="212035"/>
                </a:cubicBezTo>
                <a:cubicBezTo>
                  <a:pt x="472774" y="173071"/>
                  <a:pt x="426235" y="193987"/>
                  <a:pt x="490330" y="159026"/>
                </a:cubicBezTo>
                <a:cubicBezTo>
                  <a:pt x="525016" y="140106"/>
                  <a:pt x="557375" y="112512"/>
                  <a:pt x="596348" y="106017"/>
                </a:cubicBezTo>
                <a:cubicBezTo>
                  <a:pt x="658831" y="95603"/>
                  <a:pt x="673514" y="95328"/>
                  <a:pt x="728869" y="79513"/>
                </a:cubicBezTo>
                <a:cubicBezTo>
                  <a:pt x="890965" y="33200"/>
                  <a:pt x="609624" y="110428"/>
                  <a:pt x="821635" y="39757"/>
                </a:cubicBezTo>
                <a:cubicBezTo>
                  <a:pt x="843004" y="32634"/>
                  <a:pt x="865456" y="28455"/>
                  <a:pt x="887896" y="26504"/>
                </a:cubicBezTo>
                <a:cubicBezTo>
                  <a:pt x="967232" y="19605"/>
                  <a:pt x="1046945" y="18070"/>
                  <a:pt x="1126435" y="13252"/>
                </a:cubicBezTo>
                <a:lnTo>
                  <a:pt x="1325217" y="0"/>
                </a:lnTo>
                <a:cubicBezTo>
                  <a:pt x="1395677" y="3355"/>
                  <a:pt x="1675489" y="13966"/>
                  <a:pt x="1775791" y="26504"/>
                </a:cubicBezTo>
                <a:cubicBezTo>
                  <a:pt x="1789652" y="28237"/>
                  <a:pt x="1801850" y="37017"/>
                  <a:pt x="1815548" y="39757"/>
                </a:cubicBezTo>
                <a:cubicBezTo>
                  <a:pt x="1846177" y="45883"/>
                  <a:pt x="1877391" y="48592"/>
                  <a:pt x="1908313" y="53009"/>
                </a:cubicBezTo>
                <a:lnTo>
                  <a:pt x="2027582" y="92765"/>
                </a:lnTo>
                <a:lnTo>
                  <a:pt x="2067339" y="106017"/>
                </a:lnTo>
                <a:cubicBezTo>
                  <a:pt x="2093843" y="123687"/>
                  <a:pt x="2118361" y="144780"/>
                  <a:pt x="2146852" y="159026"/>
                </a:cubicBezTo>
                <a:cubicBezTo>
                  <a:pt x="2182191" y="176696"/>
                  <a:pt x="2224930" y="184098"/>
                  <a:pt x="2252869" y="212035"/>
                </a:cubicBezTo>
                <a:cubicBezTo>
                  <a:pt x="2292253" y="251417"/>
                  <a:pt x="2267253" y="235509"/>
                  <a:pt x="2332382" y="251791"/>
                </a:cubicBezTo>
                <a:cubicBezTo>
                  <a:pt x="2357034" y="276443"/>
                  <a:pt x="2365209" y="288083"/>
                  <a:pt x="2398643" y="304800"/>
                </a:cubicBezTo>
                <a:cubicBezTo>
                  <a:pt x="2411137" y="311047"/>
                  <a:pt x="2425148" y="313635"/>
                  <a:pt x="2438400" y="318052"/>
                </a:cubicBezTo>
                <a:cubicBezTo>
                  <a:pt x="2451652" y="326887"/>
                  <a:pt x="2466894" y="333295"/>
                  <a:pt x="2478156" y="344557"/>
                </a:cubicBezTo>
                <a:cubicBezTo>
                  <a:pt x="2489418" y="355819"/>
                  <a:pt x="2492224" y="374364"/>
                  <a:pt x="2504661" y="384313"/>
                </a:cubicBezTo>
                <a:cubicBezTo>
                  <a:pt x="2515569" y="393039"/>
                  <a:pt x="2531165" y="393148"/>
                  <a:pt x="2544417" y="397565"/>
                </a:cubicBezTo>
                <a:cubicBezTo>
                  <a:pt x="2603880" y="457028"/>
                  <a:pt x="2541167" y="386413"/>
                  <a:pt x="2584174" y="463826"/>
                </a:cubicBezTo>
                <a:cubicBezTo>
                  <a:pt x="2599644" y="491672"/>
                  <a:pt x="2637182" y="543339"/>
                  <a:pt x="2637182" y="543339"/>
                </a:cubicBezTo>
                <a:cubicBezTo>
                  <a:pt x="2673583" y="688936"/>
                  <a:pt x="2618415" y="506907"/>
                  <a:pt x="2690191" y="636104"/>
                </a:cubicBezTo>
                <a:cubicBezTo>
                  <a:pt x="2703759" y="660526"/>
                  <a:pt x="2707861" y="689113"/>
                  <a:pt x="2716696" y="715617"/>
                </a:cubicBezTo>
                <a:lnTo>
                  <a:pt x="2729948" y="755374"/>
                </a:lnTo>
                <a:lnTo>
                  <a:pt x="2743200" y="795130"/>
                </a:lnTo>
                <a:cubicBezTo>
                  <a:pt x="2747617" y="821635"/>
                  <a:pt x="2753119" y="847981"/>
                  <a:pt x="2756452" y="874644"/>
                </a:cubicBezTo>
                <a:cubicBezTo>
                  <a:pt x="2776951" y="1038635"/>
                  <a:pt x="2753823" y="959520"/>
                  <a:pt x="2782956" y="1046922"/>
                </a:cubicBezTo>
                <a:cubicBezTo>
                  <a:pt x="2820744" y="1009134"/>
                  <a:pt x="2808757" y="1030212"/>
                  <a:pt x="2822713" y="967409"/>
                </a:cubicBezTo>
                <a:cubicBezTo>
                  <a:pt x="2827599" y="945421"/>
                  <a:pt x="2835965" y="878624"/>
                  <a:pt x="2835965" y="901148"/>
                </a:cubicBezTo>
                <a:cubicBezTo>
                  <a:pt x="2835965" y="980302"/>
                  <a:pt x="2825780" y="976552"/>
                  <a:pt x="2809461" y="1033670"/>
                </a:cubicBezTo>
                <a:cubicBezTo>
                  <a:pt x="2804458" y="1051182"/>
                  <a:pt x="2807587" y="1072456"/>
                  <a:pt x="2796209" y="1086678"/>
                </a:cubicBezTo>
                <a:cubicBezTo>
                  <a:pt x="2787482" y="1097586"/>
                  <a:pt x="2769704" y="1095513"/>
                  <a:pt x="2756452" y="1099930"/>
                </a:cubicBezTo>
                <a:cubicBezTo>
                  <a:pt x="2743200" y="1091095"/>
                  <a:pt x="2729133" y="1083375"/>
                  <a:pt x="2716696" y="1073426"/>
                </a:cubicBezTo>
                <a:cubicBezTo>
                  <a:pt x="2706940" y="1065621"/>
                  <a:pt x="2700905" y="1053350"/>
                  <a:pt x="2690191" y="1046922"/>
                </a:cubicBezTo>
                <a:cubicBezTo>
                  <a:pt x="2631706" y="1011832"/>
                  <a:pt x="2663299" y="1059398"/>
                  <a:pt x="2637182" y="100716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5062A3-530D-4C86-843A-2AAD89A3E3D0}"/>
              </a:ext>
            </a:extLst>
          </p:cNvPr>
          <p:cNvSpPr txBox="1"/>
          <p:nvPr/>
        </p:nvSpPr>
        <p:spPr>
          <a:xfrm>
            <a:off x="4462670" y="4725446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16:00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149C21A-E102-4A03-B1AA-CB42E434233D}"/>
              </a:ext>
            </a:extLst>
          </p:cNvPr>
          <p:cNvSpPr txBox="1"/>
          <p:nvPr/>
        </p:nvSpPr>
        <p:spPr>
          <a:xfrm>
            <a:off x="3075979" y="3784005"/>
            <a:ext cx="115146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/>
                </a:solidFill>
              </a:rPr>
              <a:t>+ 25 minutes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AE1961A-8A6D-4EAE-AA02-5A2ECDACD2AD}"/>
              </a:ext>
            </a:extLst>
          </p:cNvPr>
          <p:cNvSpPr/>
          <p:nvPr/>
        </p:nvSpPr>
        <p:spPr>
          <a:xfrm>
            <a:off x="5473148" y="3313043"/>
            <a:ext cx="4214191" cy="1179444"/>
          </a:xfrm>
          <a:custGeom>
            <a:avLst/>
            <a:gdLst>
              <a:gd name="connsiteX0" fmla="*/ 0 w 4214191"/>
              <a:gd name="connsiteY0" fmla="*/ 1099931 h 1179444"/>
              <a:gd name="connsiteX1" fmla="*/ 13252 w 4214191"/>
              <a:gd name="connsiteY1" fmla="*/ 1033670 h 1179444"/>
              <a:gd name="connsiteX2" fmla="*/ 66261 w 4214191"/>
              <a:gd name="connsiteY2" fmla="*/ 954157 h 1179444"/>
              <a:gd name="connsiteX3" fmla="*/ 159026 w 4214191"/>
              <a:gd name="connsiteY3" fmla="*/ 834887 h 1179444"/>
              <a:gd name="connsiteX4" fmla="*/ 212035 w 4214191"/>
              <a:gd name="connsiteY4" fmla="*/ 781879 h 1179444"/>
              <a:gd name="connsiteX5" fmla="*/ 238539 w 4214191"/>
              <a:gd name="connsiteY5" fmla="*/ 755374 h 1179444"/>
              <a:gd name="connsiteX6" fmla="*/ 318052 w 4214191"/>
              <a:gd name="connsiteY6" fmla="*/ 702366 h 1179444"/>
              <a:gd name="connsiteX7" fmla="*/ 384313 w 4214191"/>
              <a:gd name="connsiteY7" fmla="*/ 649357 h 1179444"/>
              <a:gd name="connsiteX8" fmla="*/ 437322 w 4214191"/>
              <a:gd name="connsiteY8" fmla="*/ 609600 h 1179444"/>
              <a:gd name="connsiteX9" fmla="*/ 490330 w 4214191"/>
              <a:gd name="connsiteY9" fmla="*/ 583096 h 1179444"/>
              <a:gd name="connsiteX10" fmla="*/ 569843 w 4214191"/>
              <a:gd name="connsiteY10" fmla="*/ 516835 h 1179444"/>
              <a:gd name="connsiteX11" fmla="*/ 609600 w 4214191"/>
              <a:gd name="connsiteY11" fmla="*/ 503583 h 1179444"/>
              <a:gd name="connsiteX12" fmla="*/ 662609 w 4214191"/>
              <a:gd name="connsiteY12" fmla="*/ 477079 h 1179444"/>
              <a:gd name="connsiteX13" fmla="*/ 702365 w 4214191"/>
              <a:gd name="connsiteY13" fmla="*/ 437322 h 1179444"/>
              <a:gd name="connsiteX14" fmla="*/ 848139 w 4214191"/>
              <a:gd name="connsiteY14" fmla="*/ 371061 h 1179444"/>
              <a:gd name="connsiteX15" fmla="*/ 914400 w 4214191"/>
              <a:gd name="connsiteY15" fmla="*/ 344557 h 1179444"/>
              <a:gd name="connsiteX16" fmla="*/ 1007165 w 4214191"/>
              <a:gd name="connsiteY16" fmla="*/ 318053 h 1179444"/>
              <a:gd name="connsiteX17" fmla="*/ 1113182 w 4214191"/>
              <a:gd name="connsiteY17" fmla="*/ 278296 h 1179444"/>
              <a:gd name="connsiteX18" fmla="*/ 1152939 w 4214191"/>
              <a:gd name="connsiteY18" fmla="*/ 251792 h 1179444"/>
              <a:gd name="connsiteX19" fmla="*/ 1219200 w 4214191"/>
              <a:gd name="connsiteY19" fmla="*/ 238540 h 1179444"/>
              <a:gd name="connsiteX20" fmla="*/ 1245704 w 4214191"/>
              <a:gd name="connsiteY20" fmla="*/ 212035 h 1179444"/>
              <a:gd name="connsiteX21" fmla="*/ 1378226 w 4214191"/>
              <a:gd name="connsiteY21" fmla="*/ 172279 h 1179444"/>
              <a:gd name="connsiteX22" fmla="*/ 1431235 w 4214191"/>
              <a:gd name="connsiteY22" fmla="*/ 159027 h 1179444"/>
              <a:gd name="connsiteX23" fmla="*/ 1603513 w 4214191"/>
              <a:gd name="connsiteY23" fmla="*/ 119270 h 1179444"/>
              <a:gd name="connsiteX24" fmla="*/ 1669774 w 4214191"/>
              <a:gd name="connsiteY24" fmla="*/ 106018 h 1179444"/>
              <a:gd name="connsiteX25" fmla="*/ 1881809 w 4214191"/>
              <a:gd name="connsiteY25" fmla="*/ 92766 h 1179444"/>
              <a:gd name="connsiteX26" fmla="*/ 2173356 w 4214191"/>
              <a:gd name="connsiteY26" fmla="*/ 66261 h 1179444"/>
              <a:gd name="connsiteX27" fmla="*/ 2199861 w 4214191"/>
              <a:gd name="connsiteY27" fmla="*/ 13253 h 1179444"/>
              <a:gd name="connsiteX28" fmla="*/ 2252869 w 4214191"/>
              <a:gd name="connsiteY28" fmla="*/ 0 h 1179444"/>
              <a:gd name="connsiteX29" fmla="*/ 2464904 w 4214191"/>
              <a:gd name="connsiteY29" fmla="*/ 13253 h 1179444"/>
              <a:gd name="connsiteX30" fmla="*/ 2597426 w 4214191"/>
              <a:gd name="connsiteY30" fmla="*/ 26505 h 1179444"/>
              <a:gd name="connsiteX31" fmla="*/ 2769704 w 4214191"/>
              <a:gd name="connsiteY31" fmla="*/ 39757 h 1179444"/>
              <a:gd name="connsiteX32" fmla="*/ 2902226 w 4214191"/>
              <a:gd name="connsiteY32" fmla="*/ 66261 h 1179444"/>
              <a:gd name="connsiteX33" fmla="*/ 2994991 w 4214191"/>
              <a:gd name="connsiteY33" fmla="*/ 92766 h 1179444"/>
              <a:gd name="connsiteX34" fmla="*/ 3061252 w 4214191"/>
              <a:gd name="connsiteY34" fmla="*/ 106018 h 1179444"/>
              <a:gd name="connsiteX35" fmla="*/ 3193774 w 4214191"/>
              <a:gd name="connsiteY35" fmla="*/ 145774 h 1179444"/>
              <a:gd name="connsiteX36" fmla="*/ 3246782 w 4214191"/>
              <a:gd name="connsiteY36" fmla="*/ 172279 h 1179444"/>
              <a:gd name="connsiteX37" fmla="*/ 3352800 w 4214191"/>
              <a:gd name="connsiteY37" fmla="*/ 251792 h 1179444"/>
              <a:gd name="connsiteX38" fmla="*/ 3392556 w 4214191"/>
              <a:gd name="connsiteY38" fmla="*/ 278296 h 1179444"/>
              <a:gd name="connsiteX39" fmla="*/ 3445565 w 4214191"/>
              <a:gd name="connsiteY39" fmla="*/ 318053 h 1179444"/>
              <a:gd name="connsiteX40" fmla="*/ 3485322 w 4214191"/>
              <a:gd name="connsiteY40" fmla="*/ 371061 h 1179444"/>
              <a:gd name="connsiteX41" fmla="*/ 3538330 w 4214191"/>
              <a:gd name="connsiteY41" fmla="*/ 397566 h 1179444"/>
              <a:gd name="connsiteX42" fmla="*/ 3591339 w 4214191"/>
              <a:gd name="connsiteY42" fmla="*/ 463827 h 1179444"/>
              <a:gd name="connsiteX43" fmla="*/ 3657600 w 4214191"/>
              <a:gd name="connsiteY43" fmla="*/ 530087 h 1179444"/>
              <a:gd name="connsiteX44" fmla="*/ 3684104 w 4214191"/>
              <a:gd name="connsiteY44" fmla="*/ 556592 h 1179444"/>
              <a:gd name="connsiteX45" fmla="*/ 3776869 w 4214191"/>
              <a:gd name="connsiteY45" fmla="*/ 662609 h 1179444"/>
              <a:gd name="connsiteX46" fmla="*/ 3843130 w 4214191"/>
              <a:gd name="connsiteY46" fmla="*/ 728870 h 1179444"/>
              <a:gd name="connsiteX47" fmla="*/ 3869635 w 4214191"/>
              <a:gd name="connsiteY47" fmla="*/ 755374 h 1179444"/>
              <a:gd name="connsiteX48" fmla="*/ 3909391 w 4214191"/>
              <a:gd name="connsiteY48" fmla="*/ 834887 h 1179444"/>
              <a:gd name="connsiteX49" fmla="*/ 3988904 w 4214191"/>
              <a:gd name="connsiteY49" fmla="*/ 914400 h 1179444"/>
              <a:gd name="connsiteX50" fmla="*/ 4015409 w 4214191"/>
              <a:gd name="connsiteY50" fmla="*/ 954157 h 1179444"/>
              <a:gd name="connsiteX51" fmla="*/ 4068417 w 4214191"/>
              <a:gd name="connsiteY51" fmla="*/ 993914 h 1179444"/>
              <a:gd name="connsiteX52" fmla="*/ 4121426 w 4214191"/>
              <a:gd name="connsiteY52" fmla="*/ 1060174 h 1179444"/>
              <a:gd name="connsiteX53" fmla="*/ 4134678 w 4214191"/>
              <a:gd name="connsiteY53" fmla="*/ 1099931 h 1179444"/>
              <a:gd name="connsiteX54" fmla="*/ 4161182 w 4214191"/>
              <a:gd name="connsiteY54" fmla="*/ 1060174 h 1179444"/>
              <a:gd name="connsiteX55" fmla="*/ 4174435 w 4214191"/>
              <a:gd name="connsiteY55" fmla="*/ 1020418 h 1179444"/>
              <a:gd name="connsiteX56" fmla="*/ 4214191 w 4214191"/>
              <a:gd name="connsiteY56" fmla="*/ 887896 h 1179444"/>
              <a:gd name="connsiteX57" fmla="*/ 4187687 w 4214191"/>
              <a:gd name="connsiteY57" fmla="*/ 1126435 h 1179444"/>
              <a:gd name="connsiteX58" fmla="*/ 4161182 w 4214191"/>
              <a:gd name="connsiteY58" fmla="*/ 1152940 h 1179444"/>
              <a:gd name="connsiteX59" fmla="*/ 4081669 w 4214191"/>
              <a:gd name="connsiteY59" fmla="*/ 1179444 h 1179444"/>
              <a:gd name="connsiteX60" fmla="*/ 4041913 w 4214191"/>
              <a:gd name="connsiteY60" fmla="*/ 1152940 h 1179444"/>
              <a:gd name="connsiteX61" fmla="*/ 3962400 w 4214191"/>
              <a:gd name="connsiteY61" fmla="*/ 1126435 h 1179444"/>
              <a:gd name="connsiteX62" fmla="*/ 3909391 w 4214191"/>
              <a:gd name="connsiteY62" fmla="*/ 1099931 h 1179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214191" h="1179444">
                <a:moveTo>
                  <a:pt x="0" y="1099931"/>
                </a:moveTo>
                <a:cubicBezTo>
                  <a:pt x="4417" y="1077844"/>
                  <a:pt x="3931" y="1054175"/>
                  <a:pt x="13252" y="1033670"/>
                </a:cubicBezTo>
                <a:cubicBezTo>
                  <a:pt x="26433" y="1004671"/>
                  <a:pt x="49872" y="981472"/>
                  <a:pt x="66261" y="954157"/>
                </a:cubicBezTo>
                <a:cubicBezTo>
                  <a:pt x="118872" y="866470"/>
                  <a:pt x="87805" y="906108"/>
                  <a:pt x="159026" y="834887"/>
                </a:cubicBezTo>
                <a:lnTo>
                  <a:pt x="212035" y="781879"/>
                </a:lnTo>
                <a:cubicBezTo>
                  <a:pt x="220870" y="773044"/>
                  <a:pt x="228143" y="762305"/>
                  <a:pt x="238539" y="755374"/>
                </a:cubicBezTo>
                <a:cubicBezTo>
                  <a:pt x="265043" y="737705"/>
                  <a:pt x="295528" y="724891"/>
                  <a:pt x="318052" y="702366"/>
                </a:cubicBezTo>
                <a:cubicBezTo>
                  <a:pt x="362376" y="658040"/>
                  <a:pt x="325800" y="691152"/>
                  <a:pt x="384313" y="649357"/>
                </a:cubicBezTo>
                <a:cubicBezTo>
                  <a:pt x="402286" y="636519"/>
                  <a:pt x="418592" y="621306"/>
                  <a:pt x="437322" y="609600"/>
                </a:cubicBezTo>
                <a:cubicBezTo>
                  <a:pt x="454074" y="599130"/>
                  <a:pt x="473178" y="592897"/>
                  <a:pt x="490330" y="583096"/>
                </a:cubicBezTo>
                <a:cubicBezTo>
                  <a:pt x="642086" y="496379"/>
                  <a:pt x="405386" y="626473"/>
                  <a:pt x="569843" y="516835"/>
                </a:cubicBezTo>
                <a:cubicBezTo>
                  <a:pt x="581466" y="509086"/>
                  <a:pt x="596760" y="509086"/>
                  <a:pt x="609600" y="503583"/>
                </a:cubicBezTo>
                <a:cubicBezTo>
                  <a:pt x="627758" y="495801"/>
                  <a:pt x="644939" y="485914"/>
                  <a:pt x="662609" y="477079"/>
                </a:cubicBezTo>
                <a:cubicBezTo>
                  <a:pt x="675861" y="463827"/>
                  <a:pt x="686554" y="447384"/>
                  <a:pt x="702365" y="437322"/>
                </a:cubicBezTo>
                <a:cubicBezTo>
                  <a:pt x="793856" y="379100"/>
                  <a:pt x="780453" y="396443"/>
                  <a:pt x="848139" y="371061"/>
                </a:cubicBezTo>
                <a:cubicBezTo>
                  <a:pt x="870413" y="362708"/>
                  <a:pt x="892126" y="352910"/>
                  <a:pt x="914400" y="344557"/>
                </a:cubicBezTo>
                <a:cubicBezTo>
                  <a:pt x="952425" y="330298"/>
                  <a:pt x="965390" y="328496"/>
                  <a:pt x="1007165" y="318053"/>
                </a:cubicBezTo>
                <a:cubicBezTo>
                  <a:pt x="1100400" y="255896"/>
                  <a:pt x="982180" y="327421"/>
                  <a:pt x="1113182" y="278296"/>
                </a:cubicBezTo>
                <a:cubicBezTo>
                  <a:pt x="1128095" y="272704"/>
                  <a:pt x="1138026" y="257384"/>
                  <a:pt x="1152939" y="251792"/>
                </a:cubicBezTo>
                <a:cubicBezTo>
                  <a:pt x="1174029" y="243883"/>
                  <a:pt x="1197113" y="242957"/>
                  <a:pt x="1219200" y="238540"/>
                </a:cubicBezTo>
                <a:cubicBezTo>
                  <a:pt x="1228035" y="229705"/>
                  <a:pt x="1234856" y="218234"/>
                  <a:pt x="1245704" y="212035"/>
                </a:cubicBezTo>
                <a:cubicBezTo>
                  <a:pt x="1296103" y="183236"/>
                  <a:pt x="1323460" y="184449"/>
                  <a:pt x="1378226" y="172279"/>
                </a:cubicBezTo>
                <a:cubicBezTo>
                  <a:pt x="1396006" y="168328"/>
                  <a:pt x="1413722" y="164031"/>
                  <a:pt x="1431235" y="159027"/>
                </a:cubicBezTo>
                <a:cubicBezTo>
                  <a:pt x="1559568" y="122359"/>
                  <a:pt x="1309462" y="178079"/>
                  <a:pt x="1603513" y="119270"/>
                </a:cubicBezTo>
                <a:cubicBezTo>
                  <a:pt x="1625600" y="114853"/>
                  <a:pt x="1647293" y="107423"/>
                  <a:pt x="1669774" y="106018"/>
                </a:cubicBezTo>
                <a:lnTo>
                  <a:pt x="1881809" y="92766"/>
                </a:lnTo>
                <a:cubicBezTo>
                  <a:pt x="1979089" y="85086"/>
                  <a:pt x="2173356" y="66261"/>
                  <a:pt x="2173356" y="66261"/>
                </a:cubicBezTo>
                <a:cubicBezTo>
                  <a:pt x="2182191" y="48592"/>
                  <a:pt x="2184685" y="25900"/>
                  <a:pt x="2199861" y="13253"/>
                </a:cubicBezTo>
                <a:cubicBezTo>
                  <a:pt x="2213853" y="1593"/>
                  <a:pt x="2234656" y="0"/>
                  <a:pt x="2252869" y="0"/>
                </a:cubicBezTo>
                <a:cubicBezTo>
                  <a:pt x="2323685" y="0"/>
                  <a:pt x="2394296" y="7822"/>
                  <a:pt x="2464904" y="13253"/>
                </a:cubicBezTo>
                <a:cubicBezTo>
                  <a:pt x="2509168" y="16658"/>
                  <a:pt x="2553199" y="22659"/>
                  <a:pt x="2597426" y="26505"/>
                </a:cubicBezTo>
                <a:cubicBezTo>
                  <a:pt x="2654805" y="31494"/>
                  <a:pt x="2712278" y="35340"/>
                  <a:pt x="2769704" y="39757"/>
                </a:cubicBezTo>
                <a:cubicBezTo>
                  <a:pt x="2892847" y="70542"/>
                  <a:pt x="2739737" y="33762"/>
                  <a:pt x="2902226" y="66261"/>
                </a:cubicBezTo>
                <a:cubicBezTo>
                  <a:pt x="3026168" y="91050"/>
                  <a:pt x="2893948" y="67505"/>
                  <a:pt x="2994991" y="92766"/>
                </a:cubicBezTo>
                <a:cubicBezTo>
                  <a:pt x="3016843" y="98229"/>
                  <a:pt x="3039264" y="101132"/>
                  <a:pt x="3061252" y="106018"/>
                </a:cubicBezTo>
                <a:cubicBezTo>
                  <a:pt x="3095492" y="113627"/>
                  <a:pt x="3167348" y="132560"/>
                  <a:pt x="3193774" y="145774"/>
                </a:cubicBezTo>
                <a:cubicBezTo>
                  <a:pt x="3211443" y="154609"/>
                  <a:pt x="3230345" y="161321"/>
                  <a:pt x="3246782" y="172279"/>
                </a:cubicBezTo>
                <a:cubicBezTo>
                  <a:pt x="3283537" y="196782"/>
                  <a:pt x="3316045" y="227289"/>
                  <a:pt x="3352800" y="251792"/>
                </a:cubicBezTo>
                <a:cubicBezTo>
                  <a:pt x="3366052" y="260627"/>
                  <a:pt x="3379596" y="269039"/>
                  <a:pt x="3392556" y="278296"/>
                </a:cubicBezTo>
                <a:cubicBezTo>
                  <a:pt x="3410529" y="291134"/>
                  <a:pt x="3429947" y="302435"/>
                  <a:pt x="3445565" y="318053"/>
                </a:cubicBezTo>
                <a:cubicBezTo>
                  <a:pt x="3461183" y="333671"/>
                  <a:pt x="3468552" y="356687"/>
                  <a:pt x="3485322" y="371061"/>
                </a:cubicBezTo>
                <a:cubicBezTo>
                  <a:pt x="3500321" y="383917"/>
                  <a:pt x="3521893" y="386608"/>
                  <a:pt x="3538330" y="397566"/>
                </a:cubicBezTo>
                <a:cubicBezTo>
                  <a:pt x="3569337" y="418237"/>
                  <a:pt x="3566523" y="435466"/>
                  <a:pt x="3591339" y="463827"/>
                </a:cubicBezTo>
                <a:cubicBezTo>
                  <a:pt x="3611908" y="487334"/>
                  <a:pt x="3635513" y="508000"/>
                  <a:pt x="3657600" y="530087"/>
                </a:cubicBezTo>
                <a:cubicBezTo>
                  <a:pt x="3666435" y="538922"/>
                  <a:pt x="3677173" y="546196"/>
                  <a:pt x="3684104" y="556592"/>
                </a:cubicBezTo>
                <a:cubicBezTo>
                  <a:pt x="3727935" y="622337"/>
                  <a:pt x="3699348" y="585087"/>
                  <a:pt x="3776869" y="662609"/>
                </a:cubicBezTo>
                <a:lnTo>
                  <a:pt x="3843130" y="728870"/>
                </a:lnTo>
                <a:lnTo>
                  <a:pt x="3869635" y="755374"/>
                </a:lnTo>
                <a:cubicBezTo>
                  <a:pt x="3881915" y="792216"/>
                  <a:pt x="3881989" y="804059"/>
                  <a:pt x="3909391" y="834887"/>
                </a:cubicBezTo>
                <a:cubicBezTo>
                  <a:pt x="3934293" y="862902"/>
                  <a:pt x="3968112" y="883213"/>
                  <a:pt x="3988904" y="914400"/>
                </a:cubicBezTo>
                <a:cubicBezTo>
                  <a:pt x="3997739" y="927652"/>
                  <a:pt x="4004147" y="942895"/>
                  <a:pt x="4015409" y="954157"/>
                </a:cubicBezTo>
                <a:cubicBezTo>
                  <a:pt x="4031027" y="969775"/>
                  <a:pt x="4051449" y="979774"/>
                  <a:pt x="4068417" y="993914"/>
                </a:cubicBezTo>
                <a:cubicBezTo>
                  <a:pt x="4096745" y="1017520"/>
                  <a:pt x="4100024" y="1028071"/>
                  <a:pt x="4121426" y="1060174"/>
                </a:cubicBezTo>
                <a:cubicBezTo>
                  <a:pt x="4125843" y="1073426"/>
                  <a:pt x="4120709" y="1099931"/>
                  <a:pt x="4134678" y="1099931"/>
                </a:cubicBezTo>
                <a:cubicBezTo>
                  <a:pt x="4150605" y="1099931"/>
                  <a:pt x="4154059" y="1074420"/>
                  <a:pt x="4161182" y="1060174"/>
                </a:cubicBezTo>
                <a:cubicBezTo>
                  <a:pt x="4167429" y="1047680"/>
                  <a:pt x="4169530" y="1033498"/>
                  <a:pt x="4174435" y="1020418"/>
                </a:cubicBezTo>
                <a:cubicBezTo>
                  <a:pt x="4211794" y="920797"/>
                  <a:pt x="4193917" y="989269"/>
                  <a:pt x="4214191" y="887896"/>
                </a:cubicBezTo>
                <a:cubicBezTo>
                  <a:pt x="4213851" y="891642"/>
                  <a:pt x="4197763" y="1096207"/>
                  <a:pt x="4187687" y="1126435"/>
                </a:cubicBezTo>
                <a:cubicBezTo>
                  <a:pt x="4183736" y="1138288"/>
                  <a:pt x="4172357" y="1147352"/>
                  <a:pt x="4161182" y="1152940"/>
                </a:cubicBezTo>
                <a:cubicBezTo>
                  <a:pt x="4136194" y="1165434"/>
                  <a:pt x="4081669" y="1179444"/>
                  <a:pt x="4081669" y="1179444"/>
                </a:cubicBezTo>
                <a:cubicBezTo>
                  <a:pt x="4068417" y="1170609"/>
                  <a:pt x="4056467" y="1159409"/>
                  <a:pt x="4041913" y="1152940"/>
                </a:cubicBezTo>
                <a:cubicBezTo>
                  <a:pt x="4016383" y="1141593"/>
                  <a:pt x="3988904" y="1135270"/>
                  <a:pt x="3962400" y="1126435"/>
                </a:cubicBezTo>
                <a:cubicBezTo>
                  <a:pt x="3916716" y="1111207"/>
                  <a:pt x="3932521" y="1123061"/>
                  <a:pt x="3909391" y="109993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EF06E4-A5BD-4859-BB50-D5CA7CA52D0E}"/>
              </a:ext>
            </a:extLst>
          </p:cNvPr>
          <p:cNvSpPr txBox="1"/>
          <p:nvPr/>
        </p:nvSpPr>
        <p:spPr>
          <a:xfrm>
            <a:off x="7004510" y="3750239"/>
            <a:ext cx="115146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/>
                </a:solidFill>
              </a:rPr>
              <a:t>+ 25 minutes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94DCBD-3BE8-4023-9B14-BB218B9CDEA4}"/>
              </a:ext>
            </a:extLst>
          </p:cNvPr>
          <p:cNvSpPr txBox="1"/>
          <p:nvPr/>
        </p:nvSpPr>
        <p:spPr>
          <a:xfrm>
            <a:off x="1567806" y="1292087"/>
            <a:ext cx="1013386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We’ve made a jump of 25 minutes and a jump of 10 minutes. </a:t>
            </a:r>
          </a:p>
          <a:p>
            <a:pPr algn="ctr"/>
            <a:r>
              <a:rPr lang="en-GB" dirty="0"/>
              <a:t>25 + 25 = 50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C3D1D6-FB3C-462B-92C3-B3302A8F90BD}"/>
              </a:ext>
            </a:extLst>
          </p:cNvPr>
          <p:cNvSpPr txBox="1"/>
          <p:nvPr/>
        </p:nvSpPr>
        <p:spPr>
          <a:xfrm>
            <a:off x="7348332" y="2154342"/>
            <a:ext cx="4214191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Yoga lasts 50 minutes</a:t>
            </a:r>
          </a:p>
        </p:txBody>
      </p:sp>
    </p:spTree>
    <p:extLst>
      <p:ext uri="{BB962C8B-B14F-4D97-AF65-F5344CB8AC3E}">
        <p14:creationId xmlns:p14="http://schemas.microsoft.com/office/powerpoint/2010/main" val="23675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 animBg="1"/>
      <p:bldP spid="3" grpId="0" animBg="1"/>
      <p:bldP spid="22" grpId="0"/>
      <p:bldP spid="23" grpId="0"/>
      <p:bldP spid="5" grpId="0" animBg="1"/>
      <p:bldP spid="24" grpId="0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A763B71-AA54-4FA8-A074-3B194E083F0A}"/>
              </a:ext>
            </a:extLst>
          </p:cNvPr>
          <p:cNvSpPr txBox="1"/>
          <p:nvPr/>
        </p:nvSpPr>
        <p:spPr>
          <a:xfrm>
            <a:off x="1272209" y="318052"/>
            <a:ext cx="1042946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TV programme started at 19:30 and ended at 20:45. For how long was it on for?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16FC74-F356-4924-A9F7-23B0ED0BBF0B}"/>
              </a:ext>
            </a:extLst>
          </p:cNvPr>
          <p:cNvCxnSpPr/>
          <p:nvPr/>
        </p:nvCxnSpPr>
        <p:spPr>
          <a:xfrm>
            <a:off x="1364973" y="4518991"/>
            <a:ext cx="1042946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C3763CA-89A4-4097-921A-562C0954DEF2}"/>
              </a:ext>
            </a:extLst>
          </p:cNvPr>
          <p:cNvSpPr txBox="1"/>
          <p:nvPr/>
        </p:nvSpPr>
        <p:spPr>
          <a:xfrm>
            <a:off x="1133062" y="5826492"/>
            <a:ext cx="416780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Put both your start and end times on the timeline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896BF0-A4EA-4550-AA27-D1F9216A6F3F}"/>
              </a:ext>
            </a:extLst>
          </p:cNvPr>
          <p:cNvSpPr txBox="1"/>
          <p:nvPr/>
        </p:nvSpPr>
        <p:spPr>
          <a:xfrm>
            <a:off x="1762539" y="4731389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Start 19:30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8F03F2-C1CD-40BF-9DB4-C23C45C44175}"/>
              </a:ext>
            </a:extLst>
          </p:cNvPr>
          <p:cNvSpPr txBox="1"/>
          <p:nvPr/>
        </p:nvSpPr>
        <p:spPr>
          <a:xfrm>
            <a:off x="8948533" y="4725446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End 20:45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762CDF-EFCB-43A9-99BA-EBC70CDC72CA}"/>
              </a:ext>
            </a:extLst>
          </p:cNvPr>
          <p:cNvSpPr txBox="1"/>
          <p:nvPr/>
        </p:nvSpPr>
        <p:spPr>
          <a:xfrm>
            <a:off x="7248941" y="5339619"/>
            <a:ext cx="4167808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time our start and end times cross over the hour mark so I am going to make 2 jumps. I to the next hour and one to get to the end. 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02E080-712E-4F74-9E59-4FFC29335CE6}"/>
              </a:ext>
            </a:extLst>
          </p:cNvPr>
          <p:cNvSpPr/>
          <p:nvPr/>
        </p:nvSpPr>
        <p:spPr>
          <a:xfrm>
            <a:off x="2504661" y="3432313"/>
            <a:ext cx="2835965" cy="1099930"/>
          </a:xfrm>
          <a:custGeom>
            <a:avLst/>
            <a:gdLst>
              <a:gd name="connsiteX0" fmla="*/ 0 w 2835965"/>
              <a:gd name="connsiteY0" fmla="*/ 1046922 h 1099930"/>
              <a:gd name="connsiteX1" fmla="*/ 26504 w 2835965"/>
              <a:gd name="connsiteY1" fmla="*/ 901148 h 1099930"/>
              <a:gd name="connsiteX2" fmla="*/ 53009 w 2835965"/>
              <a:gd name="connsiteY2" fmla="*/ 821635 h 1099930"/>
              <a:gd name="connsiteX3" fmla="*/ 79513 w 2835965"/>
              <a:gd name="connsiteY3" fmla="*/ 795130 h 1099930"/>
              <a:gd name="connsiteX4" fmla="*/ 92765 w 2835965"/>
              <a:gd name="connsiteY4" fmla="*/ 755374 h 1099930"/>
              <a:gd name="connsiteX5" fmla="*/ 106017 w 2835965"/>
              <a:gd name="connsiteY5" fmla="*/ 702365 h 1099930"/>
              <a:gd name="connsiteX6" fmla="*/ 132522 w 2835965"/>
              <a:gd name="connsiteY6" fmla="*/ 675861 h 1099930"/>
              <a:gd name="connsiteX7" fmla="*/ 145774 w 2835965"/>
              <a:gd name="connsiteY7" fmla="*/ 636104 h 1099930"/>
              <a:gd name="connsiteX8" fmla="*/ 225287 w 2835965"/>
              <a:gd name="connsiteY8" fmla="*/ 490330 h 1099930"/>
              <a:gd name="connsiteX9" fmla="*/ 291548 w 2835965"/>
              <a:gd name="connsiteY9" fmla="*/ 371061 h 1099930"/>
              <a:gd name="connsiteX10" fmla="*/ 318052 w 2835965"/>
              <a:gd name="connsiteY10" fmla="*/ 331304 h 1099930"/>
              <a:gd name="connsiteX11" fmla="*/ 331304 w 2835965"/>
              <a:gd name="connsiteY11" fmla="*/ 291548 h 1099930"/>
              <a:gd name="connsiteX12" fmla="*/ 424069 w 2835965"/>
              <a:gd name="connsiteY12" fmla="*/ 212035 h 1099930"/>
              <a:gd name="connsiteX13" fmla="*/ 490330 w 2835965"/>
              <a:gd name="connsiteY13" fmla="*/ 159026 h 1099930"/>
              <a:gd name="connsiteX14" fmla="*/ 596348 w 2835965"/>
              <a:gd name="connsiteY14" fmla="*/ 106017 h 1099930"/>
              <a:gd name="connsiteX15" fmla="*/ 728869 w 2835965"/>
              <a:gd name="connsiteY15" fmla="*/ 79513 h 1099930"/>
              <a:gd name="connsiteX16" fmla="*/ 821635 w 2835965"/>
              <a:gd name="connsiteY16" fmla="*/ 39757 h 1099930"/>
              <a:gd name="connsiteX17" fmla="*/ 887896 w 2835965"/>
              <a:gd name="connsiteY17" fmla="*/ 26504 h 1099930"/>
              <a:gd name="connsiteX18" fmla="*/ 1126435 w 2835965"/>
              <a:gd name="connsiteY18" fmla="*/ 13252 h 1099930"/>
              <a:gd name="connsiteX19" fmla="*/ 1325217 w 2835965"/>
              <a:gd name="connsiteY19" fmla="*/ 0 h 1099930"/>
              <a:gd name="connsiteX20" fmla="*/ 1775791 w 2835965"/>
              <a:gd name="connsiteY20" fmla="*/ 26504 h 1099930"/>
              <a:gd name="connsiteX21" fmla="*/ 1815548 w 2835965"/>
              <a:gd name="connsiteY21" fmla="*/ 39757 h 1099930"/>
              <a:gd name="connsiteX22" fmla="*/ 1908313 w 2835965"/>
              <a:gd name="connsiteY22" fmla="*/ 53009 h 1099930"/>
              <a:gd name="connsiteX23" fmla="*/ 2027582 w 2835965"/>
              <a:gd name="connsiteY23" fmla="*/ 92765 h 1099930"/>
              <a:gd name="connsiteX24" fmla="*/ 2067339 w 2835965"/>
              <a:gd name="connsiteY24" fmla="*/ 106017 h 1099930"/>
              <a:gd name="connsiteX25" fmla="*/ 2146852 w 2835965"/>
              <a:gd name="connsiteY25" fmla="*/ 159026 h 1099930"/>
              <a:gd name="connsiteX26" fmla="*/ 2252869 w 2835965"/>
              <a:gd name="connsiteY26" fmla="*/ 212035 h 1099930"/>
              <a:gd name="connsiteX27" fmla="*/ 2332382 w 2835965"/>
              <a:gd name="connsiteY27" fmla="*/ 251791 h 1099930"/>
              <a:gd name="connsiteX28" fmla="*/ 2398643 w 2835965"/>
              <a:gd name="connsiteY28" fmla="*/ 304800 h 1099930"/>
              <a:gd name="connsiteX29" fmla="*/ 2438400 w 2835965"/>
              <a:gd name="connsiteY29" fmla="*/ 318052 h 1099930"/>
              <a:gd name="connsiteX30" fmla="*/ 2478156 w 2835965"/>
              <a:gd name="connsiteY30" fmla="*/ 344557 h 1099930"/>
              <a:gd name="connsiteX31" fmla="*/ 2504661 w 2835965"/>
              <a:gd name="connsiteY31" fmla="*/ 384313 h 1099930"/>
              <a:gd name="connsiteX32" fmla="*/ 2544417 w 2835965"/>
              <a:gd name="connsiteY32" fmla="*/ 397565 h 1099930"/>
              <a:gd name="connsiteX33" fmla="*/ 2584174 w 2835965"/>
              <a:gd name="connsiteY33" fmla="*/ 463826 h 1099930"/>
              <a:gd name="connsiteX34" fmla="*/ 2637182 w 2835965"/>
              <a:gd name="connsiteY34" fmla="*/ 543339 h 1099930"/>
              <a:gd name="connsiteX35" fmla="*/ 2690191 w 2835965"/>
              <a:gd name="connsiteY35" fmla="*/ 636104 h 1099930"/>
              <a:gd name="connsiteX36" fmla="*/ 2716696 w 2835965"/>
              <a:gd name="connsiteY36" fmla="*/ 715617 h 1099930"/>
              <a:gd name="connsiteX37" fmla="*/ 2729948 w 2835965"/>
              <a:gd name="connsiteY37" fmla="*/ 755374 h 1099930"/>
              <a:gd name="connsiteX38" fmla="*/ 2743200 w 2835965"/>
              <a:gd name="connsiteY38" fmla="*/ 795130 h 1099930"/>
              <a:gd name="connsiteX39" fmla="*/ 2756452 w 2835965"/>
              <a:gd name="connsiteY39" fmla="*/ 874644 h 1099930"/>
              <a:gd name="connsiteX40" fmla="*/ 2782956 w 2835965"/>
              <a:gd name="connsiteY40" fmla="*/ 1046922 h 1099930"/>
              <a:gd name="connsiteX41" fmla="*/ 2822713 w 2835965"/>
              <a:gd name="connsiteY41" fmla="*/ 967409 h 1099930"/>
              <a:gd name="connsiteX42" fmla="*/ 2835965 w 2835965"/>
              <a:gd name="connsiteY42" fmla="*/ 901148 h 1099930"/>
              <a:gd name="connsiteX43" fmla="*/ 2809461 w 2835965"/>
              <a:gd name="connsiteY43" fmla="*/ 1033670 h 1099930"/>
              <a:gd name="connsiteX44" fmla="*/ 2796209 w 2835965"/>
              <a:gd name="connsiteY44" fmla="*/ 1086678 h 1099930"/>
              <a:gd name="connsiteX45" fmla="*/ 2756452 w 2835965"/>
              <a:gd name="connsiteY45" fmla="*/ 1099930 h 1099930"/>
              <a:gd name="connsiteX46" fmla="*/ 2716696 w 2835965"/>
              <a:gd name="connsiteY46" fmla="*/ 1073426 h 1099930"/>
              <a:gd name="connsiteX47" fmla="*/ 2690191 w 2835965"/>
              <a:gd name="connsiteY47" fmla="*/ 1046922 h 1099930"/>
              <a:gd name="connsiteX48" fmla="*/ 2637182 w 2835965"/>
              <a:gd name="connsiteY48" fmla="*/ 1007165 h 1099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835965" h="1099930">
                <a:moveTo>
                  <a:pt x="0" y="1046922"/>
                </a:moveTo>
                <a:cubicBezTo>
                  <a:pt x="9333" y="981593"/>
                  <a:pt x="9464" y="957948"/>
                  <a:pt x="26504" y="901148"/>
                </a:cubicBezTo>
                <a:cubicBezTo>
                  <a:pt x="34532" y="874388"/>
                  <a:pt x="33254" y="841391"/>
                  <a:pt x="53009" y="821635"/>
                </a:cubicBezTo>
                <a:lnTo>
                  <a:pt x="79513" y="795130"/>
                </a:lnTo>
                <a:cubicBezTo>
                  <a:pt x="83930" y="781878"/>
                  <a:pt x="88928" y="768805"/>
                  <a:pt x="92765" y="755374"/>
                </a:cubicBezTo>
                <a:cubicBezTo>
                  <a:pt x="97769" y="737861"/>
                  <a:pt x="97872" y="718656"/>
                  <a:pt x="106017" y="702365"/>
                </a:cubicBezTo>
                <a:cubicBezTo>
                  <a:pt x="111605" y="691190"/>
                  <a:pt x="123687" y="684696"/>
                  <a:pt x="132522" y="675861"/>
                </a:cubicBezTo>
                <a:cubicBezTo>
                  <a:pt x="136939" y="662609"/>
                  <a:pt x="139527" y="648598"/>
                  <a:pt x="145774" y="636104"/>
                </a:cubicBezTo>
                <a:cubicBezTo>
                  <a:pt x="194167" y="539318"/>
                  <a:pt x="165225" y="670517"/>
                  <a:pt x="225287" y="490330"/>
                </a:cubicBezTo>
                <a:cubicBezTo>
                  <a:pt x="248612" y="420354"/>
                  <a:pt x="230790" y="462199"/>
                  <a:pt x="291548" y="371061"/>
                </a:cubicBezTo>
                <a:cubicBezTo>
                  <a:pt x="300383" y="357809"/>
                  <a:pt x="313015" y="346414"/>
                  <a:pt x="318052" y="331304"/>
                </a:cubicBezTo>
                <a:cubicBezTo>
                  <a:pt x="322469" y="318052"/>
                  <a:pt x="323185" y="302915"/>
                  <a:pt x="331304" y="291548"/>
                </a:cubicBezTo>
                <a:cubicBezTo>
                  <a:pt x="373839" y="231999"/>
                  <a:pt x="377375" y="249390"/>
                  <a:pt x="424069" y="212035"/>
                </a:cubicBezTo>
                <a:cubicBezTo>
                  <a:pt x="472774" y="173071"/>
                  <a:pt x="426235" y="193987"/>
                  <a:pt x="490330" y="159026"/>
                </a:cubicBezTo>
                <a:cubicBezTo>
                  <a:pt x="525016" y="140106"/>
                  <a:pt x="557375" y="112512"/>
                  <a:pt x="596348" y="106017"/>
                </a:cubicBezTo>
                <a:cubicBezTo>
                  <a:pt x="658831" y="95603"/>
                  <a:pt x="673514" y="95328"/>
                  <a:pt x="728869" y="79513"/>
                </a:cubicBezTo>
                <a:cubicBezTo>
                  <a:pt x="890965" y="33200"/>
                  <a:pt x="609624" y="110428"/>
                  <a:pt x="821635" y="39757"/>
                </a:cubicBezTo>
                <a:cubicBezTo>
                  <a:pt x="843004" y="32634"/>
                  <a:pt x="865456" y="28455"/>
                  <a:pt x="887896" y="26504"/>
                </a:cubicBezTo>
                <a:cubicBezTo>
                  <a:pt x="967232" y="19605"/>
                  <a:pt x="1046945" y="18070"/>
                  <a:pt x="1126435" y="13252"/>
                </a:cubicBezTo>
                <a:lnTo>
                  <a:pt x="1325217" y="0"/>
                </a:lnTo>
                <a:cubicBezTo>
                  <a:pt x="1395677" y="3355"/>
                  <a:pt x="1675489" y="13966"/>
                  <a:pt x="1775791" y="26504"/>
                </a:cubicBezTo>
                <a:cubicBezTo>
                  <a:pt x="1789652" y="28237"/>
                  <a:pt x="1801850" y="37017"/>
                  <a:pt x="1815548" y="39757"/>
                </a:cubicBezTo>
                <a:cubicBezTo>
                  <a:pt x="1846177" y="45883"/>
                  <a:pt x="1877391" y="48592"/>
                  <a:pt x="1908313" y="53009"/>
                </a:cubicBezTo>
                <a:lnTo>
                  <a:pt x="2027582" y="92765"/>
                </a:lnTo>
                <a:lnTo>
                  <a:pt x="2067339" y="106017"/>
                </a:lnTo>
                <a:cubicBezTo>
                  <a:pt x="2093843" y="123687"/>
                  <a:pt x="2118361" y="144780"/>
                  <a:pt x="2146852" y="159026"/>
                </a:cubicBezTo>
                <a:cubicBezTo>
                  <a:pt x="2182191" y="176696"/>
                  <a:pt x="2224930" y="184098"/>
                  <a:pt x="2252869" y="212035"/>
                </a:cubicBezTo>
                <a:cubicBezTo>
                  <a:pt x="2292253" y="251417"/>
                  <a:pt x="2267253" y="235509"/>
                  <a:pt x="2332382" y="251791"/>
                </a:cubicBezTo>
                <a:cubicBezTo>
                  <a:pt x="2357034" y="276443"/>
                  <a:pt x="2365209" y="288083"/>
                  <a:pt x="2398643" y="304800"/>
                </a:cubicBezTo>
                <a:cubicBezTo>
                  <a:pt x="2411137" y="311047"/>
                  <a:pt x="2425148" y="313635"/>
                  <a:pt x="2438400" y="318052"/>
                </a:cubicBezTo>
                <a:cubicBezTo>
                  <a:pt x="2451652" y="326887"/>
                  <a:pt x="2466894" y="333295"/>
                  <a:pt x="2478156" y="344557"/>
                </a:cubicBezTo>
                <a:cubicBezTo>
                  <a:pt x="2489418" y="355819"/>
                  <a:pt x="2492224" y="374364"/>
                  <a:pt x="2504661" y="384313"/>
                </a:cubicBezTo>
                <a:cubicBezTo>
                  <a:pt x="2515569" y="393039"/>
                  <a:pt x="2531165" y="393148"/>
                  <a:pt x="2544417" y="397565"/>
                </a:cubicBezTo>
                <a:cubicBezTo>
                  <a:pt x="2603880" y="457028"/>
                  <a:pt x="2541167" y="386413"/>
                  <a:pt x="2584174" y="463826"/>
                </a:cubicBezTo>
                <a:cubicBezTo>
                  <a:pt x="2599644" y="491672"/>
                  <a:pt x="2637182" y="543339"/>
                  <a:pt x="2637182" y="543339"/>
                </a:cubicBezTo>
                <a:cubicBezTo>
                  <a:pt x="2673583" y="688936"/>
                  <a:pt x="2618415" y="506907"/>
                  <a:pt x="2690191" y="636104"/>
                </a:cubicBezTo>
                <a:cubicBezTo>
                  <a:pt x="2703759" y="660526"/>
                  <a:pt x="2707861" y="689113"/>
                  <a:pt x="2716696" y="715617"/>
                </a:cubicBezTo>
                <a:lnTo>
                  <a:pt x="2729948" y="755374"/>
                </a:lnTo>
                <a:lnTo>
                  <a:pt x="2743200" y="795130"/>
                </a:lnTo>
                <a:cubicBezTo>
                  <a:pt x="2747617" y="821635"/>
                  <a:pt x="2753119" y="847981"/>
                  <a:pt x="2756452" y="874644"/>
                </a:cubicBezTo>
                <a:cubicBezTo>
                  <a:pt x="2776951" y="1038635"/>
                  <a:pt x="2753823" y="959520"/>
                  <a:pt x="2782956" y="1046922"/>
                </a:cubicBezTo>
                <a:cubicBezTo>
                  <a:pt x="2820744" y="1009134"/>
                  <a:pt x="2808757" y="1030212"/>
                  <a:pt x="2822713" y="967409"/>
                </a:cubicBezTo>
                <a:cubicBezTo>
                  <a:pt x="2827599" y="945421"/>
                  <a:pt x="2835965" y="878624"/>
                  <a:pt x="2835965" y="901148"/>
                </a:cubicBezTo>
                <a:cubicBezTo>
                  <a:pt x="2835965" y="980302"/>
                  <a:pt x="2825780" y="976552"/>
                  <a:pt x="2809461" y="1033670"/>
                </a:cubicBezTo>
                <a:cubicBezTo>
                  <a:pt x="2804458" y="1051182"/>
                  <a:pt x="2807587" y="1072456"/>
                  <a:pt x="2796209" y="1086678"/>
                </a:cubicBezTo>
                <a:cubicBezTo>
                  <a:pt x="2787482" y="1097586"/>
                  <a:pt x="2769704" y="1095513"/>
                  <a:pt x="2756452" y="1099930"/>
                </a:cubicBezTo>
                <a:cubicBezTo>
                  <a:pt x="2743200" y="1091095"/>
                  <a:pt x="2729133" y="1083375"/>
                  <a:pt x="2716696" y="1073426"/>
                </a:cubicBezTo>
                <a:cubicBezTo>
                  <a:pt x="2706940" y="1065621"/>
                  <a:pt x="2700905" y="1053350"/>
                  <a:pt x="2690191" y="1046922"/>
                </a:cubicBezTo>
                <a:cubicBezTo>
                  <a:pt x="2631706" y="1011832"/>
                  <a:pt x="2663299" y="1059398"/>
                  <a:pt x="2637182" y="100716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55062A3-530D-4C86-843A-2AAD89A3E3D0}"/>
              </a:ext>
            </a:extLst>
          </p:cNvPr>
          <p:cNvSpPr txBox="1"/>
          <p:nvPr/>
        </p:nvSpPr>
        <p:spPr>
          <a:xfrm>
            <a:off x="4462670" y="4725446"/>
            <a:ext cx="16764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20:00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149C21A-E102-4A03-B1AA-CB42E434233D}"/>
              </a:ext>
            </a:extLst>
          </p:cNvPr>
          <p:cNvSpPr txBox="1"/>
          <p:nvPr/>
        </p:nvSpPr>
        <p:spPr>
          <a:xfrm>
            <a:off x="3075979" y="3784005"/>
            <a:ext cx="115146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/>
                </a:solidFill>
              </a:rPr>
              <a:t>+ 30 minutes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AE1961A-8A6D-4EAE-AA02-5A2ECDACD2AD}"/>
              </a:ext>
            </a:extLst>
          </p:cNvPr>
          <p:cNvSpPr/>
          <p:nvPr/>
        </p:nvSpPr>
        <p:spPr>
          <a:xfrm>
            <a:off x="5473148" y="3313043"/>
            <a:ext cx="4214191" cy="1179444"/>
          </a:xfrm>
          <a:custGeom>
            <a:avLst/>
            <a:gdLst>
              <a:gd name="connsiteX0" fmla="*/ 0 w 4214191"/>
              <a:gd name="connsiteY0" fmla="*/ 1099931 h 1179444"/>
              <a:gd name="connsiteX1" fmla="*/ 13252 w 4214191"/>
              <a:gd name="connsiteY1" fmla="*/ 1033670 h 1179444"/>
              <a:gd name="connsiteX2" fmla="*/ 66261 w 4214191"/>
              <a:gd name="connsiteY2" fmla="*/ 954157 h 1179444"/>
              <a:gd name="connsiteX3" fmla="*/ 159026 w 4214191"/>
              <a:gd name="connsiteY3" fmla="*/ 834887 h 1179444"/>
              <a:gd name="connsiteX4" fmla="*/ 212035 w 4214191"/>
              <a:gd name="connsiteY4" fmla="*/ 781879 h 1179444"/>
              <a:gd name="connsiteX5" fmla="*/ 238539 w 4214191"/>
              <a:gd name="connsiteY5" fmla="*/ 755374 h 1179444"/>
              <a:gd name="connsiteX6" fmla="*/ 318052 w 4214191"/>
              <a:gd name="connsiteY6" fmla="*/ 702366 h 1179444"/>
              <a:gd name="connsiteX7" fmla="*/ 384313 w 4214191"/>
              <a:gd name="connsiteY7" fmla="*/ 649357 h 1179444"/>
              <a:gd name="connsiteX8" fmla="*/ 437322 w 4214191"/>
              <a:gd name="connsiteY8" fmla="*/ 609600 h 1179444"/>
              <a:gd name="connsiteX9" fmla="*/ 490330 w 4214191"/>
              <a:gd name="connsiteY9" fmla="*/ 583096 h 1179444"/>
              <a:gd name="connsiteX10" fmla="*/ 569843 w 4214191"/>
              <a:gd name="connsiteY10" fmla="*/ 516835 h 1179444"/>
              <a:gd name="connsiteX11" fmla="*/ 609600 w 4214191"/>
              <a:gd name="connsiteY11" fmla="*/ 503583 h 1179444"/>
              <a:gd name="connsiteX12" fmla="*/ 662609 w 4214191"/>
              <a:gd name="connsiteY12" fmla="*/ 477079 h 1179444"/>
              <a:gd name="connsiteX13" fmla="*/ 702365 w 4214191"/>
              <a:gd name="connsiteY13" fmla="*/ 437322 h 1179444"/>
              <a:gd name="connsiteX14" fmla="*/ 848139 w 4214191"/>
              <a:gd name="connsiteY14" fmla="*/ 371061 h 1179444"/>
              <a:gd name="connsiteX15" fmla="*/ 914400 w 4214191"/>
              <a:gd name="connsiteY15" fmla="*/ 344557 h 1179444"/>
              <a:gd name="connsiteX16" fmla="*/ 1007165 w 4214191"/>
              <a:gd name="connsiteY16" fmla="*/ 318053 h 1179444"/>
              <a:gd name="connsiteX17" fmla="*/ 1113182 w 4214191"/>
              <a:gd name="connsiteY17" fmla="*/ 278296 h 1179444"/>
              <a:gd name="connsiteX18" fmla="*/ 1152939 w 4214191"/>
              <a:gd name="connsiteY18" fmla="*/ 251792 h 1179444"/>
              <a:gd name="connsiteX19" fmla="*/ 1219200 w 4214191"/>
              <a:gd name="connsiteY19" fmla="*/ 238540 h 1179444"/>
              <a:gd name="connsiteX20" fmla="*/ 1245704 w 4214191"/>
              <a:gd name="connsiteY20" fmla="*/ 212035 h 1179444"/>
              <a:gd name="connsiteX21" fmla="*/ 1378226 w 4214191"/>
              <a:gd name="connsiteY21" fmla="*/ 172279 h 1179444"/>
              <a:gd name="connsiteX22" fmla="*/ 1431235 w 4214191"/>
              <a:gd name="connsiteY22" fmla="*/ 159027 h 1179444"/>
              <a:gd name="connsiteX23" fmla="*/ 1603513 w 4214191"/>
              <a:gd name="connsiteY23" fmla="*/ 119270 h 1179444"/>
              <a:gd name="connsiteX24" fmla="*/ 1669774 w 4214191"/>
              <a:gd name="connsiteY24" fmla="*/ 106018 h 1179444"/>
              <a:gd name="connsiteX25" fmla="*/ 1881809 w 4214191"/>
              <a:gd name="connsiteY25" fmla="*/ 92766 h 1179444"/>
              <a:gd name="connsiteX26" fmla="*/ 2173356 w 4214191"/>
              <a:gd name="connsiteY26" fmla="*/ 66261 h 1179444"/>
              <a:gd name="connsiteX27" fmla="*/ 2199861 w 4214191"/>
              <a:gd name="connsiteY27" fmla="*/ 13253 h 1179444"/>
              <a:gd name="connsiteX28" fmla="*/ 2252869 w 4214191"/>
              <a:gd name="connsiteY28" fmla="*/ 0 h 1179444"/>
              <a:gd name="connsiteX29" fmla="*/ 2464904 w 4214191"/>
              <a:gd name="connsiteY29" fmla="*/ 13253 h 1179444"/>
              <a:gd name="connsiteX30" fmla="*/ 2597426 w 4214191"/>
              <a:gd name="connsiteY30" fmla="*/ 26505 h 1179444"/>
              <a:gd name="connsiteX31" fmla="*/ 2769704 w 4214191"/>
              <a:gd name="connsiteY31" fmla="*/ 39757 h 1179444"/>
              <a:gd name="connsiteX32" fmla="*/ 2902226 w 4214191"/>
              <a:gd name="connsiteY32" fmla="*/ 66261 h 1179444"/>
              <a:gd name="connsiteX33" fmla="*/ 2994991 w 4214191"/>
              <a:gd name="connsiteY33" fmla="*/ 92766 h 1179444"/>
              <a:gd name="connsiteX34" fmla="*/ 3061252 w 4214191"/>
              <a:gd name="connsiteY34" fmla="*/ 106018 h 1179444"/>
              <a:gd name="connsiteX35" fmla="*/ 3193774 w 4214191"/>
              <a:gd name="connsiteY35" fmla="*/ 145774 h 1179444"/>
              <a:gd name="connsiteX36" fmla="*/ 3246782 w 4214191"/>
              <a:gd name="connsiteY36" fmla="*/ 172279 h 1179444"/>
              <a:gd name="connsiteX37" fmla="*/ 3352800 w 4214191"/>
              <a:gd name="connsiteY37" fmla="*/ 251792 h 1179444"/>
              <a:gd name="connsiteX38" fmla="*/ 3392556 w 4214191"/>
              <a:gd name="connsiteY38" fmla="*/ 278296 h 1179444"/>
              <a:gd name="connsiteX39" fmla="*/ 3445565 w 4214191"/>
              <a:gd name="connsiteY39" fmla="*/ 318053 h 1179444"/>
              <a:gd name="connsiteX40" fmla="*/ 3485322 w 4214191"/>
              <a:gd name="connsiteY40" fmla="*/ 371061 h 1179444"/>
              <a:gd name="connsiteX41" fmla="*/ 3538330 w 4214191"/>
              <a:gd name="connsiteY41" fmla="*/ 397566 h 1179444"/>
              <a:gd name="connsiteX42" fmla="*/ 3591339 w 4214191"/>
              <a:gd name="connsiteY42" fmla="*/ 463827 h 1179444"/>
              <a:gd name="connsiteX43" fmla="*/ 3657600 w 4214191"/>
              <a:gd name="connsiteY43" fmla="*/ 530087 h 1179444"/>
              <a:gd name="connsiteX44" fmla="*/ 3684104 w 4214191"/>
              <a:gd name="connsiteY44" fmla="*/ 556592 h 1179444"/>
              <a:gd name="connsiteX45" fmla="*/ 3776869 w 4214191"/>
              <a:gd name="connsiteY45" fmla="*/ 662609 h 1179444"/>
              <a:gd name="connsiteX46" fmla="*/ 3843130 w 4214191"/>
              <a:gd name="connsiteY46" fmla="*/ 728870 h 1179444"/>
              <a:gd name="connsiteX47" fmla="*/ 3869635 w 4214191"/>
              <a:gd name="connsiteY47" fmla="*/ 755374 h 1179444"/>
              <a:gd name="connsiteX48" fmla="*/ 3909391 w 4214191"/>
              <a:gd name="connsiteY48" fmla="*/ 834887 h 1179444"/>
              <a:gd name="connsiteX49" fmla="*/ 3988904 w 4214191"/>
              <a:gd name="connsiteY49" fmla="*/ 914400 h 1179444"/>
              <a:gd name="connsiteX50" fmla="*/ 4015409 w 4214191"/>
              <a:gd name="connsiteY50" fmla="*/ 954157 h 1179444"/>
              <a:gd name="connsiteX51" fmla="*/ 4068417 w 4214191"/>
              <a:gd name="connsiteY51" fmla="*/ 993914 h 1179444"/>
              <a:gd name="connsiteX52" fmla="*/ 4121426 w 4214191"/>
              <a:gd name="connsiteY52" fmla="*/ 1060174 h 1179444"/>
              <a:gd name="connsiteX53" fmla="*/ 4134678 w 4214191"/>
              <a:gd name="connsiteY53" fmla="*/ 1099931 h 1179444"/>
              <a:gd name="connsiteX54" fmla="*/ 4161182 w 4214191"/>
              <a:gd name="connsiteY54" fmla="*/ 1060174 h 1179444"/>
              <a:gd name="connsiteX55" fmla="*/ 4174435 w 4214191"/>
              <a:gd name="connsiteY55" fmla="*/ 1020418 h 1179444"/>
              <a:gd name="connsiteX56" fmla="*/ 4214191 w 4214191"/>
              <a:gd name="connsiteY56" fmla="*/ 887896 h 1179444"/>
              <a:gd name="connsiteX57" fmla="*/ 4187687 w 4214191"/>
              <a:gd name="connsiteY57" fmla="*/ 1126435 h 1179444"/>
              <a:gd name="connsiteX58" fmla="*/ 4161182 w 4214191"/>
              <a:gd name="connsiteY58" fmla="*/ 1152940 h 1179444"/>
              <a:gd name="connsiteX59" fmla="*/ 4081669 w 4214191"/>
              <a:gd name="connsiteY59" fmla="*/ 1179444 h 1179444"/>
              <a:gd name="connsiteX60" fmla="*/ 4041913 w 4214191"/>
              <a:gd name="connsiteY60" fmla="*/ 1152940 h 1179444"/>
              <a:gd name="connsiteX61" fmla="*/ 3962400 w 4214191"/>
              <a:gd name="connsiteY61" fmla="*/ 1126435 h 1179444"/>
              <a:gd name="connsiteX62" fmla="*/ 3909391 w 4214191"/>
              <a:gd name="connsiteY62" fmla="*/ 1099931 h 1179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214191" h="1179444">
                <a:moveTo>
                  <a:pt x="0" y="1099931"/>
                </a:moveTo>
                <a:cubicBezTo>
                  <a:pt x="4417" y="1077844"/>
                  <a:pt x="3931" y="1054175"/>
                  <a:pt x="13252" y="1033670"/>
                </a:cubicBezTo>
                <a:cubicBezTo>
                  <a:pt x="26433" y="1004671"/>
                  <a:pt x="49872" y="981472"/>
                  <a:pt x="66261" y="954157"/>
                </a:cubicBezTo>
                <a:cubicBezTo>
                  <a:pt x="118872" y="866470"/>
                  <a:pt x="87805" y="906108"/>
                  <a:pt x="159026" y="834887"/>
                </a:cubicBezTo>
                <a:lnTo>
                  <a:pt x="212035" y="781879"/>
                </a:lnTo>
                <a:cubicBezTo>
                  <a:pt x="220870" y="773044"/>
                  <a:pt x="228143" y="762305"/>
                  <a:pt x="238539" y="755374"/>
                </a:cubicBezTo>
                <a:cubicBezTo>
                  <a:pt x="265043" y="737705"/>
                  <a:pt x="295528" y="724891"/>
                  <a:pt x="318052" y="702366"/>
                </a:cubicBezTo>
                <a:cubicBezTo>
                  <a:pt x="362376" y="658040"/>
                  <a:pt x="325800" y="691152"/>
                  <a:pt x="384313" y="649357"/>
                </a:cubicBezTo>
                <a:cubicBezTo>
                  <a:pt x="402286" y="636519"/>
                  <a:pt x="418592" y="621306"/>
                  <a:pt x="437322" y="609600"/>
                </a:cubicBezTo>
                <a:cubicBezTo>
                  <a:pt x="454074" y="599130"/>
                  <a:pt x="473178" y="592897"/>
                  <a:pt x="490330" y="583096"/>
                </a:cubicBezTo>
                <a:cubicBezTo>
                  <a:pt x="642086" y="496379"/>
                  <a:pt x="405386" y="626473"/>
                  <a:pt x="569843" y="516835"/>
                </a:cubicBezTo>
                <a:cubicBezTo>
                  <a:pt x="581466" y="509086"/>
                  <a:pt x="596760" y="509086"/>
                  <a:pt x="609600" y="503583"/>
                </a:cubicBezTo>
                <a:cubicBezTo>
                  <a:pt x="627758" y="495801"/>
                  <a:pt x="644939" y="485914"/>
                  <a:pt x="662609" y="477079"/>
                </a:cubicBezTo>
                <a:cubicBezTo>
                  <a:pt x="675861" y="463827"/>
                  <a:pt x="686554" y="447384"/>
                  <a:pt x="702365" y="437322"/>
                </a:cubicBezTo>
                <a:cubicBezTo>
                  <a:pt x="793856" y="379100"/>
                  <a:pt x="780453" y="396443"/>
                  <a:pt x="848139" y="371061"/>
                </a:cubicBezTo>
                <a:cubicBezTo>
                  <a:pt x="870413" y="362708"/>
                  <a:pt x="892126" y="352910"/>
                  <a:pt x="914400" y="344557"/>
                </a:cubicBezTo>
                <a:cubicBezTo>
                  <a:pt x="952425" y="330298"/>
                  <a:pt x="965390" y="328496"/>
                  <a:pt x="1007165" y="318053"/>
                </a:cubicBezTo>
                <a:cubicBezTo>
                  <a:pt x="1100400" y="255896"/>
                  <a:pt x="982180" y="327421"/>
                  <a:pt x="1113182" y="278296"/>
                </a:cubicBezTo>
                <a:cubicBezTo>
                  <a:pt x="1128095" y="272704"/>
                  <a:pt x="1138026" y="257384"/>
                  <a:pt x="1152939" y="251792"/>
                </a:cubicBezTo>
                <a:cubicBezTo>
                  <a:pt x="1174029" y="243883"/>
                  <a:pt x="1197113" y="242957"/>
                  <a:pt x="1219200" y="238540"/>
                </a:cubicBezTo>
                <a:cubicBezTo>
                  <a:pt x="1228035" y="229705"/>
                  <a:pt x="1234856" y="218234"/>
                  <a:pt x="1245704" y="212035"/>
                </a:cubicBezTo>
                <a:cubicBezTo>
                  <a:pt x="1296103" y="183236"/>
                  <a:pt x="1323460" y="184449"/>
                  <a:pt x="1378226" y="172279"/>
                </a:cubicBezTo>
                <a:cubicBezTo>
                  <a:pt x="1396006" y="168328"/>
                  <a:pt x="1413722" y="164031"/>
                  <a:pt x="1431235" y="159027"/>
                </a:cubicBezTo>
                <a:cubicBezTo>
                  <a:pt x="1559568" y="122359"/>
                  <a:pt x="1309462" y="178079"/>
                  <a:pt x="1603513" y="119270"/>
                </a:cubicBezTo>
                <a:cubicBezTo>
                  <a:pt x="1625600" y="114853"/>
                  <a:pt x="1647293" y="107423"/>
                  <a:pt x="1669774" y="106018"/>
                </a:cubicBezTo>
                <a:lnTo>
                  <a:pt x="1881809" y="92766"/>
                </a:lnTo>
                <a:cubicBezTo>
                  <a:pt x="1979089" y="85086"/>
                  <a:pt x="2173356" y="66261"/>
                  <a:pt x="2173356" y="66261"/>
                </a:cubicBezTo>
                <a:cubicBezTo>
                  <a:pt x="2182191" y="48592"/>
                  <a:pt x="2184685" y="25900"/>
                  <a:pt x="2199861" y="13253"/>
                </a:cubicBezTo>
                <a:cubicBezTo>
                  <a:pt x="2213853" y="1593"/>
                  <a:pt x="2234656" y="0"/>
                  <a:pt x="2252869" y="0"/>
                </a:cubicBezTo>
                <a:cubicBezTo>
                  <a:pt x="2323685" y="0"/>
                  <a:pt x="2394296" y="7822"/>
                  <a:pt x="2464904" y="13253"/>
                </a:cubicBezTo>
                <a:cubicBezTo>
                  <a:pt x="2509168" y="16658"/>
                  <a:pt x="2553199" y="22659"/>
                  <a:pt x="2597426" y="26505"/>
                </a:cubicBezTo>
                <a:cubicBezTo>
                  <a:pt x="2654805" y="31494"/>
                  <a:pt x="2712278" y="35340"/>
                  <a:pt x="2769704" y="39757"/>
                </a:cubicBezTo>
                <a:cubicBezTo>
                  <a:pt x="2892847" y="70542"/>
                  <a:pt x="2739737" y="33762"/>
                  <a:pt x="2902226" y="66261"/>
                </a:cubicBezTo>
                <a:cubicBezTo>
                  <a:pt x="3026168" y="91050"/>
                  <a:pt x="2893948" y="67505"/>
                  <a:pt x="2994991" y="92766"/>
                </a:cubicBezTo>
                <a:cubicBezTo>
                  <a:pt x="3016843" y="98229"/>
                  <a:pt x="3039264" y="101132"/>
                  <a:pt x="3061252" y="106018"/>
                </a:cubicBezTo>
                <a:cubicBezTo>
                  <a:pt x="3095492" y="113627"/>
                  <a:pt x="3167348" y="132560"/>
                  <a:pt x="3193774" y="145774"/>
                </a:cubicBezTo>
                <a:cubicBezTo>
                  <a:pt x="3211443" y="154609"/>
                  <a:pt x="3230345" y="161321"/>
                  <a:pt x="3246782" y="172279"/>
                </a:cubicBezTo>
                <a:cubicBezTo>
                  <a:pt x="3283537" y="196782"/>
                  <a:pt x="3316045" y="227289"/>
                  <a:pt x="3352800" y="251792"/>
                </a:cubicBezTo>
                <a:cubicBezTo>
                  <a:pt x="3366052" y="260627"/>
                  <a:pt x="3379596" y="269039"/>
                  <a:pt x="3392556" y="278296"/>
                </a:cubicBezTo>
                <a:cubicBezTo>
                  <a:pt x="3410529" y="291134"/>
                  <a:pt x="3429947" y="302435"/>
                  <a:pt x="3445565" y="318053"/>
                </a:cubicBezTo>
                <a:cubicBezTo>
                  <a:pt x="3461183" y="333671"/>
                  <a:pt x="3468552" y="356687"/>
                  <a:pt x="3485322" y="371061"/>
                </a:cubicBezTo>
                <a:cubicBezTo>
                  <a:pt x="3500321" y="383917"/>
                  <a:pt x="3521893" y="386608"/>
                  <a:pt x="3538330" y="397566"/>
                </a:cubicBezTo>
                <a:cubicBezTo>
                  <a:pt x="3569337" y="418237"/>
                  <a:pt x="3566523" y="435466"/>
                  <a:pt x="3591339" y="463827"/>
                </a:cubicBezTo>
                <a:cubicBezTo>
                  <a:pt x="3611908" y="487334"/>
                  <a:pt x="3635513" y="508000"/>
                  <a:pt x="3657600" y="530087"/>
                </a:cubicBezTo>
                <a:cubicBezTo>
                  <a:pt x="3666435" y="538922"/>
                  <a:pt x="3677173" y="546196"/>
                  <a:pt x="3684104" y="556592"/>
                </a:cubicBezTo>
                <a:cubicBezTo>
                  <a:pt x="3727935" y="622337"/>
                  <a:pt x="3699348" y="585087"/>
                  <a:pt x="3776869" y="662609"/>
                </a:cubicBezTo>
                <a:lnTo>
                  <a:pt x="3843130" y="728870"/>
                </a:lnTo>
                <a:lnTo>
                  <a:pt x="3869635" y="755374"/>
                </a:lnTo>
                <a:cubicBezTo>
                  <a:pt x="3881915" y="792216"/>
                  <a:pt x="3881989" y="804059"/>
                  <a:pt x="3909391" y="834887"/>
                </a:cubicBezTo>
                <a:cubicBezTo>
                  <a:pt x="3934293" y="862902"/>
                  <a:pt x="3968112" y="883213"/>
                  <a:pt x="3988904" y="914400"/>
                </a:cubicBezTo>
                <a:cubicBezTo>
                  <a:pt x="3997739" y="927652"/>
                  <a:pt x="4004147" y="942895"/>
                  <a:pt x="4015409" y="954157"/>
                </a:cubicBezTo>
                <a:cubicBezTo>
                  <a:pt x="4031027" y="969775"/>
                  <a:pt x="4051449" y="979774"/>
                  <a:pt x="4068417" y="993914"/>
                </a:cubicBezTo>
                <a:cubicBezTo>
                  <a:pt x="4096745" y="1017520"/>
                  <a:pt x="4100024" y="1028071"/>
                  <a:pt x="4121426" y="1060174"/>
                </a:cubicBezTo>
                <a:cubicBezTo>
                  <a:pt x="4125843" y="1073426"/>
                  <a:pt x="4120709" y="1099931"/>
                  <a:pt x="4134678" y="1099931"/>
                </a:cubicBezTo>
                <a:cubicBezTo>
                  <a:pt x="4150605" y="1099931"/>
                  <a:pt x="4154059" y="1074420"/>
                  <a:pt x="4161182" y="1060174"/>
                </a:cubicBezTo>
                <a:cubicBezTo>
                  <a:pt x="4167429" y="1047680"/>
                  <a:pt x="4169530" y="1033498"/>
                  <a:pt x="4174435" y="1020418"/>
                </a:cubicBezTo>
                <a:cubicBezTo>
                  <a:pt x="4211794" y="920797"/>
                  <a:pt x="4193917" y="989269"/>
                  <a:pt x="4214191" y="887896"/>
                </a:cubicBezTo>
                <a:cubicBezTo>
                  <a:pt x="4213851" y="891642"/>
                  <a:pt x="4197763" y="1096207"/>
                  <a:pt x="4187687" y="1126435"/>
                </a:cubicBezTo>
                <a:cubicBezTo>
                  <a:pt x="4183736" y="1138288"/>
                  <a:pt x="4172357" y="1147352"/>
                  <a:pt x="4161182" y="1152940"/>
                </a:cubicBezTo>
                <a:cubicBezTo>
                  <a:pt x="4136194" y="1165434"/>
                  <a:pt x="4081669" y="1179444"/>
                  <a:pt x="4081669" y="1179444"/>
                </a:cubicBezTo>
                <a:cubicBezTo>
                  <a:pt x="4068417" y="1170609"/>
                  <a:pt x="4056467" y="1159409"/>
                  <a:pt x="4041913" y="1152940"/>
                </a:cubicBezTo>
                <a:cubicBezTo>
                  <a:pt x="4016383" y="1141593"/>
                  <a:pt x="3988904" y="1135270"/>
                  <a:pt x="3962400" y="1126435"/>
                </a:cubicBezTo>
                <a:cubicBezTo>
                  <a:pt x="3916716" y="1111207"/>
                  <a:pt x="3932521" y="1123061"/>
                  <a:pt x="3909391" y="109993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EF06E4-A5BD-4859-BB50-D5CA7CA52D0E}"/>
              </a:ext>
            </a:extLst>
          </p:cNvPr>
          <p:cNvSpPr txBox="1"/>
          <p:nvPr/>
        </p:nvSpPr>
        <p:spPr>
          <a:xfrm>
            <a:off x="7004510" y="3750239"/>
            <a:ext cx="115146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/>
                </a:solidFill>
              </a:rPr>
              <a:t>+ 45 minutes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94DCBD-3BE8-4023-9B14-BB218B9CDEA4}"/>
              </a:ext>
            </a:extLst>
          </p:cNvPr>
          <p:cNvSpPr txBox="1"/>
          <p:nvPr/>
        </p:nvSpPr>
        <p:spPr>
          <a:xfrm>
            <a:off x="1567806" y="1292087"/>
            <a:ext cx="10133863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We’ve made a jump of 30 minutes and a jump of 45 minutes. </a:t>
            </a:r>
          </a:p>
          <a:p>
            <a:pPr algn="ctr"/>
            <a:r>
              <a:rPr lang="en-GB" dirty="0"/>
              <a:t>30 + 45 = 75 minutes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C3D1D6-FB3C-462B-92C3-B3302A8F90BD}"/>
              </a:ext>
            </a:extLst>
          </p:cNvPr>
          <p:cNvSpPr txBox="1"/>
          <p:nvPr/>
        </p:nvSpPr>
        <p:spPr>
          <a:xfrm>
            <a:off x="6440558" y="2154342"/>
            <a:ext cx="5121966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TV programme lasted 75 minutes</a:t>
            </a:r>
          </a:p>
        </p:txBody>
      </p:sp>
    </p:spTree>
    <p:extLst>
      <p:ext uri="{BB962C8B-B14F-4D97-AF65-F5344CB8AC3E}">
        <p14:creationId xmlns:p14="http://schemas.microsoft.com/office/powerpoint/2010/main" val="125487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0" grpId="0"/>
      <p:bldP spid="21" grpId="0" animBg="1"/>
      <p:bldP spid="3" grpId="0" animBg="1"/>
      <p:bldP spid="22" grpId="0"/>
      <p:bldP spid="23" grpId="0"/>
      <p:bldP spid="5" grpId="0" animBg="1"/>
      <p:bldP spid="24" grpId="0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139</TotalTime>
  <Words>542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Maths Week 4 Lesson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4 Lesson 1</dc:title>
  <dc:creator>Hannah Joiner</dc:creator>
  <cp:lastModifiedBy>Laura Whitehouse</cp:lastModifiedBy>
  <cp:revision>11</cp:revision>
  <dcterms:created xsi:type="dcterms:W3CDTF">2020-05-04T13:18:39Z</dcterms:created>
  <dcterms:modified xsi:type="dcterms:W3CDTF">2020-05-09T12:15:08Z</dcterms:modified>
</cp:coreProperties>
</file>