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4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921F-976B-47C2-B20E-9D9245D058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99AEE-B23D-43C9-A0F5-F2DB88EA6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2AEC3-B34F-494B-A772-5956E56F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9187-44E5-409C-BEAA-B2300C71C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9F39A-A855-489F-BBC0-CBD05FE81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55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2CF5-D869-4FEB-AC44-600EEB17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5EE65-E768-40D7-8DAA-C1A00A75E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D0CC9-812A-4553-9718-74D38915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1C86-61E5-46BB-9C81-65D8D1FD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25CE5-A454-4167-B95F-D19C3926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6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47A71-CADD-4843-A435-262C6EA1F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0768F-D148-4443-AB68-CA0280185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74CCA-1436-4E89-B618-DAA5623D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90880-FD1C-499D-8534-C1D95E0BB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B27F0-8F97-462B-B7B7-6255130C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34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6602-B3D1-4809-AAD2-4DB2E828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C6A6-BB26-4161-B20F-43BE3AE13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96616-2F35-45FA-BE81-AFEAB223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F365-AE83-459F-8638-C907757C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45E1-9E08-4F66-B980-AA31F38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52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05FEC-AF34-4D8A-BC7A-E6C61349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BEF9C-5ECA-4C46-8A95-FC26AF72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9A11-FFAB-43BB-AB12-3C763F04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AAAD-D638-46B8-A959-C80CCCB8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0EB9A-9E14-4769-9B71-9A5834E3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2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D351-320B-4046-86CB-980A7518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32104-FDDF-4015-A6D9-D9C1C4669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4C71B-8E54-46D4-B186-91BA45AED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42774-01C3-47B1-8BEE-E5773FFBA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29A48-817C-4165-9CA0-8A75A394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ACA8A-F114-4FE8-A285-42C70B34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4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DA6A-C36A-4192-93C8-23EB2D5A5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80D00-4F39-4D8A-9683-164853D31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DFB59-4B60-472E-BB32-549BD54B1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18B90-F6DA-4582-816C-214DD0C7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2D1C13-4A83-4A47-90EA-75DDCE2DD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9E2EDA-F510-42A1-B97C-EC3C58BC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5D8F1-20BF-4641-9878-DC994017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3F8B6A-90C6-48C8-A830-8AC35740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8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CDCF7-67F8-4549-A4EA-009CDF726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00D7C-17DA-439B-957A-7D9673B8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6EE99-C62C-4328-9B20-5821B1BA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DC077-F6CA-496B-B462-B64DB1D8D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8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29E21-0893-485B-ACF1-CE128EAC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001CA-A933-4B33-A639-E22C5449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68631-C97A-40CA-911F-9A5F4A2C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6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25EBD-B47C-42B7-8109-C378D039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A97F7-2654-404E-9F74-42FDF7D9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1657-676A-42E1-B4BD-2C1C3AA2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BE53A-1336-42FF-9C96-38FF4B2E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E9279-0309-4E36-9143-8BF9829A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D7A41-C447-4040-940B-945449C8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3F242-7F8E-4192-BDEA-E9CAEE3FB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B459CD-C45E-47DE-96E8-F26F7F9D0C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6D332-BADB-4D39-BD1D-F1C9D718E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283C2-5943-48BC-9CD8-2D5E076B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D30ED-71F3-4309-AA49-ABF41E01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E66E2-AE0E-4114-9CFA-808CB6A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5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83EF6-9510-4E71-9259-42B07E07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68A35-98BD-4663-ACB3-FB8B87773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1DA8E-8E04-419F-A8CC-C6EB6FD6A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0554-12E0-4ACF-9999-E2F35258B924}" type="datetimeFigureOut">
              <a:rPr lang="en-GB" smtClean="0"/>
              <a:t>08/05/2020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A4AAA-0BCD-46CE-831B-A4D0574A5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04FE-2E87-45D2-A41F-06F826A51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E7E0-67EE-498E-A917-76DEFD981E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8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_mdgTR5ZyD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7B053C-D4C8-49EA-BCC2-7302E0D466AE}"/>
              </a:ext>
            </a:extLst>
          </p:cNvPr>
          <p:cNvSpPr txBox="1"/>
          <p:nvPr/>
        </p:nvSpPr>
        <p:spPr>
          <a:xfrm>
            <a:off x="2483141" y="198783"/>
            <a:ext cx="6526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You are going to watch a short advert. When you have finished watching you will ask three questions.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3736A75-2A97-4505-9719-F5C8009FD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96287"/>
              </p:ext>
            </p:extLst>
          </p:nvPr>
        </p:nvGraphicFramePr>
        <p:xfrm>
          <a:off x="3125423" y="6139786"/>
          <a:ext cx="7048500" cy="307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48500">
                  <a:extLst>
                    <a:ext uri="{9D8B030D-6E8A-4147-A177-3AD203B41FA5}">
                      <a16:colId xmlns:a16="http://schemas.microsoft.com/office/drawing/2014/main" val="20807978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  <a:hlinkClick r:id="rId2"/>
                        </a:rPr>
                        <a:t>https://www.youtube.com/watch?v=_mdgTR5ZyDs</a:t>
                      </a:r>
                      <a:r>
                        <a:rPr lang="en-GB" sz="1100" dirty="0">
                          <a:effectLst/>
                        </a:rPr>
                        <a:t>  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7211534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9EAB73C-6FC1-4F5C-ACF4-A1C57E6B153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552" t="24220" r="39726" b="37615"/>
          <a:stretch/>
        </p:blipFill>
        <p:spPr>
          <a:xfrm>
            <a:off x="1648960" y="1400961"/>
            <a:ext cx="8594013" cy="421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2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RETRIEVE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 lnSpcReduction="200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Can you find information in the text?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What do certain words mean? (Dictionary)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>
                <a:latin typeface="Bernard MT Condensed" panose="02050806060905020404" pitchFamily="18" charset="0"/>
              </a:rPr>
              <a:t>Look through the text carefully and highlight or underline the words which answer the questions. </a:t>
            </a:r>
          </a:p>
        </p:txBody>
      </p:sp>
      <p:pic>
        <p:nvPicPr>
          <p:cNvPr id="7" name="Picture 6" descr="boy-catching-big-fish-with-fishing-rod-clipart-6212.jpg">
            <a:extLst>
              <a:ext uri="{FF2B5EF4-FFF2-40B4-BE49-F238E27FC236}">
                <a16:creationId xmlns:a16="http://schemas.microsoft.com/office/drawing/2014/main" id="{91C7F807-29F1-4EBF-B52F-542226A6A4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99" y="1661374"/>
            <a:ext cx="4180722" cy="3169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139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67426"/>
            <a:ext cx="5791200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INTERPRET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5638" y="1661374"/>
            <a:ext cx="6967471" cy="5004837"/>
          </a:xfrm>
        </p:spPr>
        <p:txBody>
          <a:bodyPr>
            <a:normAutofit fontScale="92500"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How are the characters feeling?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Why did they do or say that?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4800" dirty="0">
                <a:latin typeface="Bernard MT Condensed" panose="02050806060905020404" pitchFamily="18" charset="0"/>
              </a:rPr>
              <a:t>What might happen next?</a:t>
            </a:r>
          </a:p>
          <a:p>
            <a:pPr algn="l"/>
            <a:endParaRPr lang="en-GB" sz="4800" dirty="0">
              <a:latin typeface="Bernard MT Condensed" panose="02050806060905020404" pitchFamily="18" charset="0"/>
            </a:endParaRPr>
          </a:p>
          <a:p>
            <a:pPr algn="l"/>
            <a:r>
              <a:rPr lang="en-GB" sz="4800" dirty="0">
                <a:latin typeface="Bernard MT Condensed" panose="02050806060905020404" pitchFamily="18" charset="0"/>
              </a:rPr>
              <a:t>Unlock information from the clues given in the text. </a:t>
            </a:r>
          </a:p>
        </p:txBody>
      </p:sp>
      <p:pic>
        <p:nvPicPr>
          <p:cNvPr id="6" name="Picture 5" descr="http://science-all.com/images/detective-clipart/detective-clipart-15.jpg">
            <a:extLst>
              <a:ext uri="{FF2B5EF4-FFF2-40B4-BE49-F238E27FC236}">
                <a16:creationId xmlns:a16="http://schemas.microsoft.com/office/drawing/2014/main" id="{07D3892F-2CF4-4CDA-9D08-8BF81B3FA9C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61" y="1661374"/>
            <a:ext cx="4107180" cy="355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706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7737" y="65068"/>
            <a:ext cx="8429767" cy="1372070"/>
          </a:xfrm>
        </p:spPr>
        <p:txBody>
          <a:bodyPr>
            <a:noAutofit/>
          </a:bodyPr>
          <a:lstStyle/>
          <a:p>
            <a:r>
              <a:rPr lang="en-GB" sz="8800" dirty="0">
                <a:effectLst/>
                <a:latin typeface="Bernard MT Condensed" panose="02050806060905020404" pitchFamily="18" charset="0"/>
              </a:rPr>
              <a:t>Language choice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6242" y="1390918"/>
            <a:ext cx="7521262" cy="5402014"/>
          </a:xfrm>
        </p:spPr>
        <p:txBody>
          <a:bodyPr>
            <a:noAutofit/>
          </a:bodyPr>
          <a:lstStyle/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Which words help you understand what is happening?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en-GB" sz="3600" dirty="0">
                <a:latin typeface="Bernard MT Condensed" panose="02050806060905020404" pitchFamily="18" charset="0"/>
              </a:rPr>
              <a:t>What techniques has the author used to describe? 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endParaRPr lang="en-GB" sz="2000" dirty="0">
              <a:latin typeface="Bernard MT Condensed" panose="02050806060905020404" pitchFamily="18" charset="0"/>
            </a:endParaRPr>
          </a:p>
          <a:p>
            <a:pPr algn="l"/>
            <a:r>
              <a:rPr lang="en-GB" sz="3600" dirty="0">
                <a:latin typeface="Bernard MT Condensed" panose="02050806060905020404" pitchFamily="18" charset="0"/>
              </a:rPr>
              <a:t>Think carefully about the author’s choice and what they have done to make the text interesting and enjoyable to read. </a:t>
            </a:r>
          </a:p>
          <a:p>
            <a:pPr algn="l"/>
            <a:endParaRPr lang="en-GB" sz="3600" dirty="0">
              <a:latin typeface="Bernard MT Condensed" panose="02050806060905020404" pitchFamily="18" charset="0"/>
            </a:endParaRPr>
          </a:p>
        </p:txBody>
      </p:sp>
      <p:pic>
        <p:nvPicPr>
          <p:cNvPr id="8" name="Picture 7" descr="http://www.cartoonaday.com/images/cartoons/2010/01/grunge-painter-bryant-598x522.jpg">
            <a:extLst>
              <a:ext uri="{FF2B5EF4-FFF2-40B4-BE49-F238E27FC236}">
                <a16:creationId xmlns:a16="http://schemas.microsoft.com/office/drawing/2014/main" id="{2780C04E-C726-4C8F-9A82-4377E719F39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50" r="6689"/>
          <a:stretch/>
        </p:blipFill>
        <p:spPr bwMode="auto">
          <a:xfrm>
            <a:off x="-446253" y="1161225"/>
            <a:ext cx="4895850" cy="37985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5249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7B053C-D4C8-49EA-BCC2-7302E0D466AE}"/>
              </a:ext>
            </a:extLst>
          </p:cNvPr>
          <p:cNvSpPr txBox="1"/>
          <p:nvPr/>
        </p:nvSpPr>
        <p:spPr>
          <a:xfrm>
            <a:off x="1846977" y="759039"/>
            <a:ext cx="9848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Retrieve:</a:t>
            </a:r>
          </a:p>
          <a:p>
            <a:r>
              <a:rPr lang="en-GB" sz="3200" dirty="0"/>
              <a:t>Who are the two men in the clip?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11FB9-C3E9-44A4-908F-009015F9E045}"/>
              </a:ext>
            </a:extLst>
          </p:cNvPr>
          <p:cNvSpPr txBox="1"/>
          <p:nvPr/>
        </p:nvSpPr>
        <p:spPr>
          <a:xfrm>
            <a:off x="1939256" y="2165841"/>
            <a:ext cx="9848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Interpret:</a:t>
            </a:r>
          </a:p>
          <a:p>
            <a:r>
              <a:rPr lang="en-GB" sz="3200" dirty="0"/>
              <a:t>How can you tell the men are determined to play well?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97BCB-8911-46B4-8FAD-E85AA18EBE2F}"/>
              </a:ext>
            </a:extLst>
          </p:cNvPr>
          <p:cNvSpPr txBox="1"/>
          <p:nvPr/>
        </p:nvSpPr>
        <p:spPr>
          <a:xfrm>
            <a:off x="1846977" y="3942720"/>
            <a:ext cx="98486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Choice:</a:t>
            </a:r>
          </a:p>
          <a:p>
            <a:r>
              <a:rPr lang="en-GB" sz="3200" dirty="0"/>
              <a:t>Why did Nike choose these two men to appear in the advert?</a:t>
            </a:r>
          </a:p>
        </p:txBody>
      </p:sp>
      <p:pic>
        <p:nvPicPr>
          <p:cNvPr id="11" name="Picture 10" descr="http://www.cartoonaday.com/images/cartoons/2010/01/grunge-painter-bryant-598x522.jpg">
            <a:extLst>
              <a:ext uri="{FF2B5EF4-FFF2-40B4-BE49-F238E27FC236}">
                <a16:creationId xmlns:a16="http://schemas.microsoft.com/office/drawing/2014/main" id="{DF8B2808-AC15-46D2-92C6-278BEDCBEE9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50" r="6689"/>
          <a:stretch/>
        </p:blipFill>
        <p:spPr bwMode="auto">
          <a:xfrm>
            <a:off x="329673" y="4455844"/>
            <a:ext cx="1333358" cy="10565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http://science-all.com/images/detective-clipart/detective-clipart-15.jpg">
            <a:extLst>
              <a:ext uri="{FF2B5EF4-FFF2-40B4-BE49-F238E27FC236}">
                <a16:creationId xmlns:a16="http://schemas.microsoft.com/office/drawing/2014/main" id="{E0F76B61-3B37-4081-89E1-733EB926304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91" y="2241250"/>
            <a:ext cx="1352986" cy="1056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boy-catching-big-fish-with-fishing-rod-clipart-6212.jpg">
            <a:extLst>
              <a:ext uri="{FF2B5EF4-FFF2-40B4-BE49-F238E27FC236}">
                <a16:creationId xmlns:a16="http://schemas.microsoft.com/office/drawing/2014/main" id="{0A33AEB6-276C-41CC-B1A8-90BCC51AEA9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65" y="740743"/>
            <a:ext cx="1189866" cy="855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563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178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Bernard MT Condensed</vt:lpstr>
      <vt:lpstr>Calibri</vt:lpstr>
      <vt:lpstr>Calibri Light</vt:lpstr>
      <vt:lpstr>Wingdings</vt:lpstr>
      <vt:lpstr>Office Theme</vt:lpstr>
      <vt:lpstr>PowerPoint Presentation</vt:lpstr>
      <vt:lpstr>RETRIEVE</vt:lpstr>
      <vt:lpstr>INTERPRET</vt:lpstr>
      <vt:lpstr>Language choice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Joiner</dc:creator>
  <cp:lastModifiedBy>Jay Lacey</cp:lastModifiedBy>
  <cp:revision>12</cp:revision>
  <dcterms:created xsi:type="dcterms:W3CDTF">2020-04-14T13:24:04Z</dcterms:created>
  <dcterms:modified xsi:type="dcterms:W3CDTF">2020-05-08T10:09:39Z</dcterms:modified>
</cp:coreProperties>
</file>