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-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6E627-CC06-49A4-AC76-90EAC3FF21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644934-DEF0-4928-9C6B-75252A40D7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98295-EBCA-4D51-B5E2-684E4C823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EE3CA-39A2-4441-9623-01AC35BE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51E1A-AC11-43AC-892E-E1CF68061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56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6C4DB-1ED4-42E8-B609-4D73FE217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D68197-DA4F-4312-9F51-843B3B72B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3E35D-836A-4CF5-8978-B00EAF71C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7FA41-4FBE-41D0-9F32-03F15756A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14ADB-7C04-4C50-9CDE-9C916AC1A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867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BFA35B-5FB6-4E52-A143-9DD9E51EBD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9BCF3F-4016-4AC3-B714-BABA733A0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C2A88-E7EF-42B9-8ECC-3227BE1B7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83ABD-B546-4F72-B811-542EBF095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03AD1-3EAB-483F-A932-AF74FC80B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23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C8144-89D2-4840-88A1-79B054427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30F1C-A8DF-46A0-8BC2-9D769882E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7881D-44AA-4111-B9C4-9CDEB4AE0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C2533-EB3E-45C5-BF14-99B2CA0EC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E7406-24E6-4028-953B-3249BCB8B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506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8915E-DAD5-45AA-93EA-6CB4F40E9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0B5D2B-3122-48F8-9780-FF8B6C7FE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3FB91-EF1F-4F46-96BF-B82A34FB1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ADAAF-B9AE-4996-BBEC-523F6A76C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DE5F1-F376-49E9-A172-19E2390C1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13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EFF0C-5756-407E-B085-840CD3F92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12107-4452-4DEB-9EAA-B8C2E7999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A29481-6B6E-4A36-8BA2-DA3A88981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2D7642-B39E-4034-8C0D-DBB7178FE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AC5C4-4905-4E3A-9909-28309CD12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1C9DCE-5374-436A-80A3-A61AFCD20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378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9DA46-0D75-4A65-ADAB-2DC677603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6228BF-8985-49C9-A5D7-9C620DAA8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92C61-CAE0-4E67-9754-DF3510E75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D88B67-98BC-4AE9-BB20-A13D1ACE6A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274FE1-E696-4B95-AA70-B33CE6E3D4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6A5C5A-AA42-428F-A66B-A3DF31850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238D43-CB23-4C74-A490-A06559FAB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A367A5-288D-452D-B680-78D68087B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75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F7351-AAA5-4C03-8C76-229E0A796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94655B-4E7A-4EA1-8260-BA2BA387A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19CDEF-6CA0-419C-B45B-9017B9D56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51629F-929D-4CC0-81A9-2F1D13719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0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F64EF3-279C-4BED-AE0C-76B4B4D4B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166E28-A8D4-4A2E-857F-563A589D7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639120-D95E-4D9E-9E39-344207C22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65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10E9B-5AE9-469F-BF57-26BF0982B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700CA-ABF1-497B-B918-CA69917F1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B56C4-3876-4229-925D-4B34A0E9E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80DA0-3CF2-4331-B0AC-01CDF641E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72A910-2029-45B3-9A8A-89F62C3B8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D6292-0C1E-49C4-ABFC-E0E850A43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703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55780-CB2B-4A11-B196-AB18108C2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8D385A-D718-4DA2-8330-E886F9AD99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AE39FA-7C80-443B-884D-01A27565EF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48FDA-F2E4-4436-B9A4-2ABABB7B5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6CBD52-28D9-44B1-ABF3-25FD255CF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39EF51-8F80-4B96-A121-83359B3D1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13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0C062E-882E-41D1-ACC1-F88C350CF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EA28A2-DC44-428C-8987-D13ADEFD1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5F2C6-07DB-452C-8FD2-96C6D9C8D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8A215-13A0-4E28-8F09-B48F04D97D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9D8B2-73D4-4BE8-BD6D-01E6F75E2B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115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28EF5-3075-4CA9-87DC-D12C2BB7D3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Maths Week 5 Lesson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E7ACF8-D2AA-4DC9-8186-89DB14A216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Barcharts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3042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0D4F2-ABA2-4853-9562-65E5652CB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/>
              <a:t>What is the difference between the number of children attending on Tuesday and Thursday?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05C420-E3A3-421D-87D5-1B4309B62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1799" y="1480756"/>
            <a:ext cx="6728402" cy="482065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02C72ED-5932-4C88-877E-53245B6A01B4}"/>
              </a:ext>
            </a:extLst>
          </p:cNvPr>
          <p:cNvSpPr txBox="1"/>
          <p:nvPr/>
        </p:nvSpPr>
        <p:spPr>
          <a:xfrm>
            <a:off x="609600" y="3429000"/>
            <a:ext cx="1845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Number of children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7FD37E-653B-429B-B8E3-5B8282719A30}"/>
              </a:ext>
            </a:extLst>
          </p:cNvPr>
          <p:cNvSpPr txBox="1"/>
          <p:nvPr/>
        </p:nvSpPr>
        <p:spPr>
          <a:xfrm>
            <a:off x="5464671" y="6308209"/>
            <a:ext cx="1845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Days of the Week</a:t>
            </a:r>
          </a:p>
        </p:txBody>
      </p:sp>
    </p:spTree>
    <p:extLst>
      <p:ext uri="{BB962C8B-B14F-4D97-AF65-F5344CB8AC3E}">
        <p14:creationId xmlns:p14="http://schemas.microsoft.com/office/powerpoint/2010/main" val="3757754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28EF5-3075-4CA9-87DC-D12C2BB7D3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Answers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67974C-F343-40A3-BE66-100CF3574E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5447" y="3509963"/>
            <a:ext cx="2781105" cy="199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006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0D4F2-ABA2-4853-9562-65E5652CB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6713"/>
          </a:xfrm>
        </p:spPr>
        <p:txBody>
          <a:bodyPr>
            <a:normAutofit/>
          </a:bodyPr>
          <a:lstStyle/>
          <a:p>
            <a:pPr algn="ctr"/>
            <a:r>
              <a:rPr lang="en-GB" sz="3200" dirty="0"/>
              <a:t>Which day is the most popular?</a:t>
            </a:r>
            <a:br>
              <a:rPr lang="en-GB" sz="3200" dirty="0"/>
            </a:br>
            <a:r>
              <a:rPr lang="en-GB" sz="3200" dirty="0">
                <a:solidFill>
                  <a:srgbClr val="00B0F0"/>
                </a:solidFill>
              </a:rPr>
              <a:t>Wednesday, because 100 children attend.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05C420-E3A3-421D-87D5-1B4309B62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4623" y="1341838"/>
            <a:ext cx="6728402" cy="482065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96D2412-3BE8-4872-AC26-679A1E133F19}"/>
              </a:ext>
            </a:extLst>
          </p:cNvPr>
          <p:cNvSpPr txBox="1"/>
          <p:nvPr/>
        </p:nvSpPr>
        <p:spPr>
          <a:xfrm>
            <a:off x="609600" y="3429000"/>
            <a:ext cx="1845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Number of children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F5F78C-B7C6-4A4C-8F74-DB5D63DE86F9}"/>
              </a:ext>
            </a:extLst>
          </p:cNvPr>
          <p:cNvSpPr txBox="1"/>
          <p:nvPr/>
        </p:nvSpPr>
        <p:spPr>
          <a:xfrm>
            <a:off x="5173123" y="6492875"/>
            <a:ext cx="1845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Days of the Week</a:t>
            </a:r>
          </a:p>
        </p:txBody>
      </p:sp>
    </p:spTree>
    <p:extLst>
      <p:ext uri="{BB962C8B-B14F-4D97-AF65-F5344CB8AC3E}">
        <p14:creationId xmlns:p14="http://schemas.microsoft.com/office/powerpoint/2010/main" val="1235920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0D4F2-ABA2-4853-9562-65E5652CB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459"/>
            <a:ext cx="10515600" cy="1325563"/>
          </a:xfrm>
        </p:spPr>
        <p:txBody>
          <a:bodyPr/>
          <a:lstStyle/>
          <a:p>
            <a:pPr algn="ctr"/>
            <a:r>
              <a:rPr lang="en-GB" sz="3600" dirty="0"/>
              <a:t>Which day is the least popular?</a:t>
            </a:r>
            <a:br>
              <a:rPr lang="en-GB" sz="3600" dirty="0"/>
            </a:br>
            <a:r>
              <a:rPr lang="en-GB" sz="3600" dirty="0">
                <a:solidFill>
                  <a:srgbClr val="00B0F0"/>
                </a:solidFill>
              </a:rPr>
              <a:t>Friday because only 50 children attend</a:t>
            </a:r>
            <a:r>
              <a:rPr lang="en-GB" dirty="0">
                <a:solidFill>
                  <a:srgbClr val="00B0F0"/>
                </a:solidFill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05C420-E3A3-421D-87D5-1B4309B62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111" y="1341838"/>
            <a:ext cx="6728402" cy="482065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8D9AFB1-9159-4D1E-A38C-07E37A20CC01}"/>
              </a:ext>
            </a:extLst>
          </p:cNvPr>
          <p:cNvSpPr txBox="1"/>
          <p:nvPr/>
        </p:nvSpPr>
        <p:spPr>
          <a:xfrm>
            <a:off x="609600" y="3429000"/>
            <a:ext cx="1845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Number of children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A320A6-332B-4522-8539-A1661D1E325C}"/>
              </a:ext>
            </a:extLst>
          </p:cNvPr>
          <p:cNvSpPr txBox="1"/>
          <p:nvPr/>
        </p:nvSpPr>
        <p:spPr>
          <a:xfrm>
            <a:off x="5173123" y="6308209"/>
            <a:ext cx="1845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Days of the Week</a:t>
            </a:r>
          </a:p>
        </p:txBody>
      </p:sp>
    </p:spTree>
    <p:extLst>
      <p:ext uri="{BB962C8B-B14F-4D97-AF65-F5344CB8AC3E}">
        <p14:creationId xmlns:p14="http://schemas.microsoft.com/office/powerpoint/2010/main" val="1651621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0D4F2-ABA2-4853-9562-65E5652CB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83" y="180459"/>
            <a:ext cx="6728402" cy="1013101"/>
          </a:xfrm>
        </p:spPr>
        <p:txBody>
          <a:bodyPr>
            <a:noAutofit/>
          </a:bodyPr>
          <a:lstStyle/>
          <a:p>
            <a:pPr algn="ctr"/>
            <a:r>
              <a:rPr lang="en-GB" sz="2800" dirty="0"/>
              <a:t>What is the difference between the number of children attending on Tuesday and Thursday?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05C420-E3A3-421D-87D5-1B4309B62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1799" y="1480756"/>
            <a:ext cx="6728402" cy="482065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02C72ED-5932-4C88-877E-53245B6A01B4}"/>
              </a:ext>
            </a:extLst>
          </p:cNvPr>
          <p:cNvSpPr txBox="1"/>
          <p:nvPr/>
        </p:nvSpPr>
        <p:spPr>
          <a:xfrm>
            <a:off x="609600" y="3429000"/>
            <a:ext cx="1845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Number of children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7FD37E-653B-429B-B8E3-5B8282719A30}"/>
              </a:ext>
            </a:extLst>
          </p:cNvPr>
          <p:cNvSpPr txBox="1"/>
          <p:nvPr/>
        </p:nvSpPr>
        <p:spPr>
          <a:xfrm>
            <a:off x="5464671" y="6308209"/>
            <a:ext cx="1845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Days of the Week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8153AEC-DB61-4615-BC96-70FE1A500296}"/>
              </a:ext>
            </a:extLst>
          </p:cNvPr>
          <p:cNvSpPr txBox="1">
            <a:spLocks/>
          </p:cNvSpPr>
          <p:nvPr/>
        </p:nvSpPr>
        <p:spPr>
          <a:xfrm>
            <a:off x="9824085" y="452102"/>
            <a:ext cx="6728402" cy="10131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0B0F0"/>
                </a:solidFill>
              </a:rPr>
              <a:t>80children –</a:t>
            </a:r>
          </a:p>
          <a:p>
            <a:r>
              <a:rPr lang="en-GB" sz="2800" dirty="0">
                <a:solidFill>
                  <a:srgbClr val="00B0F0"/>
                </a:solidFill>
              </a:rPr>
              <a:t>70 Children</a:t>
            </a:r>
          </a:p>
          <a:p>
            <a:r>
              <a:rPr lang="en-GB" sz="2800" dirty="0">
                <a:solidFill>
                  <a:srgbClr val="00B0F0"/>
                </a:solidFill>
              </a:rPr>
              <a:t>_________</a:t>
            </a:r>
            <a:br>
              <a:rPr lang="en-GB" sz="2800" dirty="0">
                <a:solidFill>
                  <a:srgbClr val="00B0F0"/>
                </a:solidFill>
              </a:rPr>
            </a:br>
            <a:r>
              <a:rPr lang="en-GB" sz="2800" dirty="0">
                <a:solidFill>
                  <a:srgbClr val="00B0F0"/>
                </a:solidFill>
              </a:rPr>
              <a:t>10 children</a:t>
            </a:r>
          </a:p>
        </p:txBody>
      </p:sp>
    </p:spTree>
    <p:extLst>
      <p:ext uri="{BB962C8B-B14F-4D97-AF65-F5344CB8AC3E}">
        <p14:creationId xmlns:p14="http://schemas.microsoft.com/office/powerpoint/2010/main" val="504046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4FCC0-2ECA-4804-8969-6AB5BFF81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Practise 3 x multiplication as a warm up…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F406C-79B5-46F1-A815-0C1A23DE6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 x 3 =					9 x 3 =</a:t>
            </a:r>
          </a:p>
          <a:p>
            <a:pPr marL="0" indent="0">
              <a:buNone/>
            </a:pPr>
            <a:r>
              <a:rPr lang="en-GB" dirty="0"/>
              <a:t>2 x 3 =					10 x 3 =</a:t>
            </a:r>
          </a:p>
          <a:p>
            <a:pPr marL="0" indent="0">
              <a:buNone/>
            </a:pPr>
            <a:r>
              <a:rPr lang="en-GB" dirty="0"/>
              <a:t>3 x  3 =					11 x 3 =</a:t>
            </a:r>
          </a:p>
          <a:p>
            <a:pPr marL="0" indent="0">
              <a:buNone/>
            </a:pPr>
            <a:r>
              <a:rPr lang="en-GB" dirty="0"/>
              <a:t>4 x 3 =					12 x 3 =</a:t>
            </a:r>
          </a:p>
          <a:p>
            <a:pPr marL="0" indent="0">
              <a:buNone/>
            </a:pPr>
            <a:r>
              <a:rPr lang="en-GB" dirty="0"/>
              <a:t>5 x 3 =</a:t>
            </a:r>
          </a:p>
          <a:p>
            <a:pPr marL="0" indent="0">
              <a:buNone/>
            </a:pPr>
            <a:r>
              <a:rPr lang="en-GB" dirty="0"/>
              <a:t>6 x 3 =</a:t>
            </a:r>
          </a:p>
          <a:p>
            <a:pPr marL="0" indent="0">
              <a:buNone/>
            </a:pPr>
            <a:r>
              <a:rPr lang="en-GB" dirty="0"/>
              <a:t>7 x 3 =</a:t>
            </a:r>
          </a:p>
          <a:p>
            <a:pPr marL="0" indent="0">
              <a:buNone/>
            </a:pPr>
            <a:r>
              <a:rPr lang="en-GB" dirty="0"/>
              <a:t>8 x 3 =</a:t>
            </a:r>
          </a:p>
        </p:txBody>
      </p:sp>
    </p:spTree>
    <p:extLst>
      <p:ext uri="{BB962C8B-B14F-4D97-AF65-F5344CB8AC3E}">
        <p14:creationId xmlns:p14="http://schemas.microsoft.com/office/powerpoint/2010/main" val="3734227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4FCC0-2ECA-4804-8969-6AB5BFF81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Practise 3 x multiplication as a warm up…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F406C-79B5-46F1-A815-0C1A23DE6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 x 3 = 3					9 x 3 = 27</a:t>
            </a:r>
          </a:p>
          <a:p>
            <a:pPr marL="0" indent="0">
              <a:buNone/>
            </a:pPr>
            <a:r>
              <a:rPr lang="en-GB" dirty="0"/>
              <a:t>2 x 3 = 6					10 x 3 = 30</a:t>
            </a:r>
          </a:p>
          <a:p>
            <a:pPr marL="0" indent="0">
              <a:buNone/>
            </a:pPr>
            <a:r>
              <a:rPr lang="en-GB" dirty="0"/>
              <a:t>3 x  3 = 9 					11 x 3 = 33</a:t>
            </a:r>
          </a:p>
          <a:p>
            <a:pPr marL="0" indent="0">
              <a:buNone/>
            </a:pPr>
            <a:r>
              <a:rPr lang="en-GB" dirty="0"/>
              <a:t>4 x 3 = 12					12 x 3 = 36</a:t>
            </a:r>
          </a:p>
          <a:p>
            <a:pPr marL="0" indent="0">
              <a:buNone/>
            </a:pPr>
            <a:r>
              <a:rPr lang="en-GB" dirty="0"/>
              <a:t>5 x 3 = 15</a:t>
            </a:r>
          </a:p>
          <a:p>
            <a:pPr marL="0" indent="0">
              <a:buNone/>
            </a:pPr>
            <a:r>
              <a:rPr lang="en-GB" dirty="0"/>
              <a:t>6 x 3 = 18</a:t>
            </a:r>
          </a:p>
          <a:p>
            <a:pPr marL="0" indent="0">
              <a:buNone/>
            </a:pPr>
            <a:r>
              <a:rPr lang="en-GB" dirty="0"/>
              <a:t>7 x 3 = 21</a:t>
            </a:r>
          </a:p>
          <a:p>
            <a:pPr marL="0" indent="0">
              <a:buNone/>
            </a:pPr>
            <a:r>
              <a:rPr lang="en-GB" dirty="0"/>
              <a:t>8 x 3 = 24</a:t>
            </a:r>
          </a:p>
        </p:txBody>
      </p:sp>
    </p:spTree>
    <p:extLst>
      <p:ext uri="{BB962C8B-B14F-4D97-AF65-F5344CB8AC3E}">
        <p14:creationId xmlns:p14="http://schemas.microsoft.com/office/powerpoint/2010/main" val="2711282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28EF5-3075-4CA9-87DC-D12C2BB7D3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Barcharts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174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2F862-3A43-4328-9A75-62AAE417F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84" y="143567"/>
            <a:ext cx="7198138" cy="1325563"/>
          </a:xfrm>
        </p:spPr>
        <p:txBody>
          <a:bodyPr/>
          <a:lstStyle/>
          <a:p>
            <a:r>
              <a:rPr lang="en-GB" dirty="0"/>
              <a:t>Look at the information below: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7D98473-5599-423F-92D7-3139A42433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727965"/>
              </p:ext>
            </p:extLst>
          </p:nvPr>
        </p:nvGraphicFramePr>
        <p:xfrm>
          <a:off x="256210" y="1594309"/>
          <a:ext cx="4567582" cy="32323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7216">
                  <a:extLst>
                    <a:ext uri="{9D8B030D-6E8A-4147-A177-3AD203B41FA5}">
                      <a16:colId xmlns:a16="http://schemas.microsoft.com/office/drawing/2014/main" val="850444325"/>
                    </a:ext>
                  </a:extLst>
                </a:gridCol>
                <a:gridCol w="3750366">
                  <a:extLst>
                    <a:ext uri="{9D8B030D-6E8A-4147-A177-3AD203B41FA5}">
                      <a16:colId xmlns:a16="http://schemas.microsoft.com/office/drawing/2014/main" val="836785116"/>
                    </a:ext>
                  </a:extLst>
                </a:gridCol>
              </a:tblGrid>
              <a:tr h="646473">
                <a:tc>
                  <a:txBody>
                    <a:bodyPr/>
                    <a:lstStyle/>
                    <a:p>
                      <a:r>
                        <a:rPr lang="en-GB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cupcakes eaten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377791"/>
                  </a:ext>
                </a:extLst>
              </a:tr>
              <a:tr h="646473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031668"/>
                  </a:ext>
                </a:extLst>
              </a:tr>
              <a:tr h="646473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7402573"/>
                  </a:ext>
                </a:extLst>
              </a:tr>
              <a:tr h="646473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023863"/>
                  </a:ext>
                </a:extLst>
              </a:tr>
              <a:tr h="646473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794233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4DA96479-F2FB-4D64-9E63-C925DECE75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078" y="2331430"/>
            <a:ext cx="457200" cy="4724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DBCE14B-0F1B-46AB-897E-A397208D46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360340"/>
            <a:ext cx="457200" cy="4724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1EDCD95-CB43-4AC2-A200-CB0260586E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522" y="2331430"/>
            <a:ext cx="457200" cy="47244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72976D0-6D15-445F-A64C-3EDDF165F0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678" y="2319717"/>
            <a:ext cx="457200" cy="47244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438EACB-7B0A-4A0B-996F-D099808891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2360340"/>
            <a:ext cx="457200" cy="47244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D372729-B8C0-428A-947F-631F9231A1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2026" y="2972172"/>
            <a:ext cx="457200" cy="47244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4DE9AE7-0729-4545-B2F3-4D2E1185B2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748" y="3001082"/>
            <a:ext cx="457200" cy="47244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7D80FB1-AAD5-4852-BF33-E41462299D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70" y="2972172"/>
            <a:ext cx="457200" cy="47244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DD3C3F2-DB2B-4261-9372-B6B08B8ED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626" y="2960459"/>
            <a:ext cx="457200" cy="4724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406320D-9016-4259-9F6D-AA1A77301E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2026" y="3622879"/>
            <a:ext cx="457200" cy="47244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255E074-E123-49EF-A439-5AE5324B3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748" y="3651789"/>
            <a:ext cx="457200" cy="47244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9D95F5B-BDC0-482B-A9B0-EF1778722D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70" y="3622879"/>
            <a:ext cx="457200" cy="47244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D2769E-E0D3-476B-B84A-08D3446240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626" y="3611166"/>
            <a:ext cx="457200" cy="47244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FC98363-8C74-45FA-A83B-389BC9EB0B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914" y="3611166"/>
            <a:ext cx="457200" cy="47244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E046BD8-6577-4D28-BDD6-9BF16C6DA7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2026" y="4273586"/>
            <a:ext cx="457200" cy="47244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C37A9DA-A1AC-416C-AF7D-BFEA660457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748" y="4302496"/>
            <a:ext cx="457200" cy="47244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6A33628-357E-4E12-8E2A-03AA594F90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70" y="4273586"/>
            <a:ext cx="457200" cy="47244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09B83282-78AA-4D0B-A46B-E6708ABE65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2" y="3600630"/>
            <a:ext cx="457200" cy="47244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9FDA0F2-E77F-4BD5-8E77-203113F6ED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078" y="5848759"/>
            <a:ext cx="457200" cy="472440"/>
          </a:xfrm>
          <a:prstGeom prst="rect">
            <a:avLst/>
          </a:prstGeom>
        </p:spPr>
      </p:pic>
      <p:sp>
        <p:nvSpPr>
          <p:cNvPr id="32" name="Title 1">
            <a:extLst>
              <a:ext uri="{FF2B5EF4-FFF2-40B4-BE49-F238E27FC236}">
                <a16:creationId xmlns:a16="http://schemas.microsoft.com/office/drawing/2014/main" id="{0A4160B5-42EB-44BB-AAE2-7C466665B935}"/>
              </a:ext>
            </a:extLst>
          </p:cNvPr>
          <p:cNvSpPr txBox="1">
            <a:spLocks/>
          </p:cNvSpPr>
          <p:nvPr/>
        </p:nvSpPr>
        <p:spPr>
          <a:xfrm>
            <a:off x="249584" y="5473147"/>
            <a:ext cx="46945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Key     = 5 Cupcakes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B56BEBF3-958F-42E8-9F0D-4FCC3CCAA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0123" y="1469130"/>
            <a:ext cx="6949264" cy="4031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099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7DFDC-D4BF-479B-9A1F-233FEEE4E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/>
              <a:t>A Bar chart to show the amount of cupcakes eaten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029068-E060-4FE9-B0FA-1ED7AEDC42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418" y="1619784"/>
            <a:ext cx="9825584" cy="4586114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CE4290E-8C0E-4EE8-9B37-B0B34DF406E3}"/>
              </a:ext>
            </a:extLst>
          </p:cNvPr>
          <p:cNvSpPr txBox="1">
            <a:spLocks/>
          </p:cNvSpPr>
          <p:nvPr/>
        </p:nvSpPr>
        <p:spPr>
          <a:xfrm>
            <a:off x="5587145" y="6366635"/>
            <a:ext cx="1832113" cy="491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/>
              <a:t>Groups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B38FE35-F718-406A-8CD7-0F0ED43EC2A2}"/>
              </a:ext>
            </a:extLst>
          </p:cNvPr>
          <p:cNvSpPr txBox="1">
            <a:spLocks/>
          </p:cNvSpPr>
          <p:nvPr/>
        </p:nvSpPr>
        <p:spPr>
          <a:xfrm rot="16200000">
            <a:off x="-976491" y="3119555"/>
            <a:ext cx="292727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/>
              <a:t>Number of Cupcakes eaten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470E461-942E-432D-8E82-2A0215574E00}"/>
              </a:ext>
            </a:extLst>
          </p:cNvPr>
          <p:cNvSpPr txBox="1">
            <a:spLocks/>
          </p:cNvSpPr>
          <p:nvPr/>
        </p:nvSpPr>
        <p:spPr>
          <a:xfrm>
            <a:off x="1273130" y="4996596"/>
            <a:ext cx="415786" cy="588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/>
              <a:t>5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DF0BE8B-7D5B-4C99-BCC5-722EEC9A1426}"/>
              </a:ext>
            </a:extLst>
          </p:cNvPr>
          <p:cNvSpPr txBox="1">
            <a:spLocks/>
          </p:cNvSpPr>
          <p:nvPr/>
        </p:nvSpPr>
        <p:spPr>
          <a:xfrm>
            <a:off x="1196044" y="3974710"/>
            <a:ext cx="569957" cy="588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/>
              <a:t>15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4B85B34-B492-41AA-8DB7-62B92E3DF132}"/>
              </a:ext>
            </a:extLst>
          </p:cNvPr>
          <p:cNvSpPr txBox="1">
            <a:spLocks/>
          </p:cNvSpPr>
          <p:nvPr/>
        </p:nvSpPr>
        <p:spPr>
          <a:xfrm>
            <a:off x="1196044" y="3016251"/>
            <a:ext cx="569957" cy="588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/>
              <a:t>25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6697C64-BB89-469F-B8C1-0368D06E1E63}"/>
              </a:ext>
            </a:extLst>
          </p:cNvPr>
          <p:cNvSpPr txBox="1">
            <a:spLocks/>
          </p:cNvSpPr>
          <p:nvPr/>
        </p:nvSpPr>
        <p:spPr>
          <a:xfrm>
            <a:off x="1180896" y="4485653"/>
            <a:ext cx="547545" cy="588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/>
              <a:t>10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44DFBB6-AEB7-45F4-8655-4430ADF3CEA3}"/>
              </a:ext>
            </a:extLst>
          </p:cNvPr>
          <p:cNvSpPr txBox="1">
            <a:spLocks/>
          </p:cNvSpPr>
          <p:nvPr/>
        </p:nvSpPr>
        <p:spPr>
          <a:xfrm>
            <a:off x="1158484" y="3488122"/>
            <a:ext cx="569957" cy="588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/>
              <a:t>20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BFE9D46-7310-4B16-A1DF-520F6EFE35B2}"/>
              </a:ext>
            </a:extLst>
          </p:cNvPr>
          <p:cNvSpPr txBox="1">
            <a:spLocks/>
          </p:cNvSpPr>
          <p:nvPr/>
        </p:nvSpPr>
        <p:spPr>
          <a:xfrm>
            <a:off x="1169689" y="2426490"/>
            <a:ext cx="569957" cy="588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/>
              <a:t>30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439C80B7-4BE9-428E-9AA4-EDB57E6A6707}"/>
              </a:ext>
            </a:extLst>
          </p:cNvPr>
          <p:cNvSpPr txBox="1">
            <a:spLocks/>
          </p:cNvSpPr>
          <p:nvPr/>
        </p:nvSpPr>
        <p:spPr>
          <a:xfrm>
            <a:off x="2943974" y="5813924"/>
            <a:ext cx="1832113" cy="391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/>
              <a:t>Group 1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C5785380-2795-49BB-855A-38AF472B76F3}"/>
              </a:ext>
            </a:extLst>
          </p:cNvPr>
          <p:cNvSpPr txBox="1">
            <a:spLocks/>
          </p:cNvSpPr>
          <p:nvPr/>
        </p:nvSpPr>
        <p:spPr>
          <a:xfrm>
            <a:off x="5179943" y="5813924"/>
            <a:ext cx="1832113" cy="391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/>
              <a:t>Group 2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A86A83-C949-4645-AE13-74371C5BBB52}"/>
              </a:ext>
            </a:extLst>
          </p:cNvPr>
          <p:cNvSpPr txBox="1">
            <a:spLocks/>
          </p:cNvSpPr>
          <p:nvPr/>
        </p:nvSpPr>
        <p:spPr>
          <a:xfrm>
            <a:off x="7313241" y="5813924"/>
            <a:ext cx="1832113" cy="391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/>
              <a:t>Group 3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0AFC276-B282-4613-B0A5-095D866B7968}"/>
              </a:ext>
            </a:extLst>
          </p:cNvPr>
          <p:cNvSpPr txBox="1">
            <a:spLocks/>
          </p:cNvSpPr>
          <p:nvPr/>
        </p:nvSpPr>
        <p:spPr>
          <a:xfrm>
            <a:off x="9624525" y="5813924"/>
            <a:ext cx="1832113" cy="391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/>
              <a:t>Group 4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024850C-650B-4348-A869-3EA9C85A58CE}"/>
              </a:ext>
            </a:extLst>
          </p:cNvPr>
          <p:cNvSpPr/>
          <p:nvPr/>
        </p:nvSpPr>
        <p:spPr>
          <a:xfrm>
            <a:off x="3203410" y="3207026"/>
            <a:ext cx="1116799" cy="24781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9BC7EE6-8374-41F4-BDA9-5DF37B273FFF}"/>
              </a:ext>
            </a:extLst>
          </p:cNvPr>
          <p:cNvSpPr/>
          <p:nvPr/>
        </p:nvSpPr>
        <p:spPr>
          <a:xfrm>
            <a:off x="5429774" y="3723861"/>
            <a:ext cx="1116799" cy="19613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AB67472-8389-474C-9D8E-939C0B106E97}"/>
              </a:ext>
            </a:extLst>
          </p:cNvPr>
          <p:cNvSpPr/>
          <p:nvPr/>
        </p:nvSpPr>
        <p:spPr>
          <a:xfrm>
            <a:off x="7656138" y="2716697"/>
            <a:ext cx="1116799" cy="2986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37D58DB-2469-46DA-B57B-8F5BDB592AAD}"/>
              </a:ext>
            </a:extLst>
          </p:cNvPr>
          <p:cNvSpPr/>
          <p:nvPr/>
        </p:nvSpPr>
        <p:spPr>
          <a:xfrm>
            <a:off x="9836024" y="4200939"/>
            <a:ext cx="1116799" cy="1501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BAF7690-378A-43EA-A1B7-017E17A1864D}"/>
              </a:ext>
            </a:extLst>
          </p:cNvPr>
          <p:cNvSpPr txBox="1">
            <a:spLocks/>
          </p:cNvSpPr>
          <p:nvPr/>
        </p:nvSpPr>
        <p:spPr>
          <a:xfrm>
            <a:off x="107371" y="1108841"/>
            <a:ext cx="1832113" cy="491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FF0000"/>
                </a:solidFill>
              </a:rPr>
              <a:t>Title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464ECB5C-6221-4290-A877-B975A31A4D52}"/>
              </a:ext>
            </a:extLst>
          </p:cNvPr>
          <p:cNvSpPr txBox="1">
            <a:spLocks/>
          </p:cNvSpPr>
          <p:nvPr/>
        </p:nvSpPr>
        <p:spPr>
          <a:xfrm>
            <a:off x="7313240" y="6366634"/>
            <a:ext cx="1832113" cy="491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FF0000"/>
                </a:solidFill>
              </a:rPr>
              <a:t>What is being tested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9667C621-BAEA-474E-911F-33E1BD3D422F}"/>
              </a:ext>
            </a:extLst>
          </p:cNvPr>
          <p:cNvSpPr txBox="1">
            <a:spLocks/>
          </p:cNvSpPr>
          <p:nvPr/>
        </p:nvSpPr>
        <p:spPr>
          <a:xfrm>
            <a:off x="374376" y="5659253"/>
            <a:ext cx="1832113" cy="491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FF0000"/>
                </a:solidFill>
              </a:rPr>
              <a:t>Amount of…</a:t>
            </a:r>
          </a:p>
        </p:txBody>
      </p:sp>
    </p:spTree>
    <p:extLst>
      <p:ext uri="{BB962C8B-B14F-4D97-AF65-F5344CB8AC3E}">
        <p14:creationId xmlns:p14="http://schemas.microsoft.com/office/powerpoint/2010/main" val="2315557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0D4F2-ABA2-4853-9562-65E5652CB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00B0F0"/>
                </a:solidFill>
              </a:rPr>
              <a:t>The bar chart below shows how many children attend after school clubs.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05C420-E3A3-421D-87D5-1B4309B62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5354" y="1690688"/>
            <a:ext cx="6728402" cy="482065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B50BC99-C193-4159-806B-3D9871DCC107}"/>
              </a:ext>
            </a:extLst>
          </p:cNvPr>
          <p:cNvSpPr txBox="1"/>
          <p:nvPr/>
        </p:nvSpPr>
        <p:spPr>
          <a:xfrm>
            <a:off x="5173123" y="6492875"/>
            <a:ext cx="1845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Days of the Week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77848C-BEFD-467B-9783-9AE34E4B2400}"/>
              </a:ext>
            </a:extLst>
          </p:cNvPr>
          <p:cNvSpPr txBox="1"/>
          <p:nvPr/>
        </p:nvSpPr>
        <p:spPr>
          <a:xfrm>
            <a:off x="609600" y="3429000"/>
            <a:ext cx="1845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Number of children</a:t>
            </a:r>
          </a:p>
        </p:txBody>
      </p:sp>
    </p:spTree>
    <p:extLst>
      <p:ext uri="{BB962C8B-B14F-4D97-AF65-F5344CB8AC3E}">
        <p14:creationId xmlns:p14="http://schemas.microsoft.com/office/powerpoint/2010/main" val="3398568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0D4F2-ABA2-4853-9562-65E5652CB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Which day is the most popular?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05C420-E3A3-421D-87D5-1B4309B62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4623" y="1341838"/>
            <a:ext cx="6728402" cy="482065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96D2412-3BE8-4872-AC26-679A1E133F19}"/>
              </a:ext>
            </a:extLst>
          </p:cNvPr>
          <p:cNvSpPr txBox="1"/>
          <p:nvPr/>
        </p:nvSpPr>
        <p:spPr>
          <a:xfrm>
            <a:off x="609600" y="3429000"/>
            <a:ext cx="1845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Number of children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F5F78C-B7C6-4A4C-8F74-DB5D63DE86F9}"/>
              </a:ext>
            </a:extLst>
          </p:cNvPr>
          <p:cNvSpPr txBox="1"/>
          <p:nvPr/>
        </p:nvSpPr>
        <p:spPr>
          <a:xfrm>
            <a:off x="5173123" y="6492875"/>
            <a:ext cx="1845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Days of the Week</a:t>
            </a:r>
          </a:p>
        </p:txBody>
      </p:sp>
    </p:spTree>
    <p:extLst>
      <p:ext uri="{BB962C8B-B14F-4D97-AF65-F5344CB8AC3E}">
        <p14:creationId xmlns:p14="http://schemas.microsoft.com/office/powerpoint/2010/main" val="2523936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0D4F2-ABA2-4853-9562-65E5652CB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Which day is the least popular?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05C420-E3A3-421D-87D5-1B4309B62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111" y="1341838"/>
            <a:ext cx="6728402" cy="482065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8D9AFB1-9159-4D1E-A38C-07E37A20CC01}"/>
              </a:ext>
            </a:extLst>
          </p:cNvPr>
          <p:cNvSpPr txBox="1"/>
          <p:nvPr/>
        </p:nvSpPr>
        <p:spPr>
          <a:xfrm>
            <a:off x="609600" y="3429000"/>
            <a:ext cx="1845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Number of children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A320A6-332B-4522-8539-A1661D1E325C}"/>
              </a:ext>
            </a:extLst>
          </p:cNvPr>
          <p:cNvSpPr txBox="1"/>
          <p:nvPr/>
        </p:nvSpPr>
        <p:spPr>
          <a:xfrm>
            <a:off x="5173123" y="6308209"/>
            <a:ext cx="1845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Days of the Week</a:t>
            </a:r>
          </a:p>
        </p:txBody>
      </p:sp>
    </p:spTree>
    <p:extLst>
      <p:ext uri="{BB962C8B-B14F-4D97-AF65-F5344CB8AC3E}">
        <p14:creationId xmlns:p14="http://schemas.microsoft.com/office/powerpoint/2010/main" val="3771677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216</Words>
  <Application>Microsoft Office PowerPoint</Application>
  <PresentationFormat>Widescreen</PresentationFormat>
  <Paragraphs>70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Maths Week 5 Lesson 3</vt:lpstr>
      <vt:lpstr>Practise 3 x multiplication as a warm up…</vt:lpstr>
      <vt:lpstr>Practise 3 x multiplication as a warm up…</vt:lpstr>
      <vt:lpstr>Barcharts</vt:lpstr>
      <vt:lpstr>Look at the information below:</vt:lpstr>
      <vt:lpstr>A Bar chart to show the amount of cupcakes eaten</vt:lpstr>
      <vt:lpstr>The bar chart below shows how many children attend after school clubs.</vt:lpstr>
      <vt:lpstr>Which day is the most popular?</vt:lpstr>
      <vt:lpstr>Which day is the least popular?</vt:lpstr>
      <vt:lpstr>What is the difference between the number of children attending on Tuesday and Thursday?</vt:lpstr>
      <vt:lpstr>Answers</vt:lpstr>
      <vt:lpstr>Which day is the most popular? Wednesday, because 100 children attend.</vt:lpstr>
      <vt:lpstr>Which day is the least popular? Friday because only 50 children attend.</vt:lpstr>
      <vt:lpstr>What is the difference between the number of children attending on Tuesday and Thursday?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Week 5 Lesson 1</dc:title>
  <dc:creator>Hannah Joiner</dc:creator>
  <cp:lastModifiedBy>Hannah Joiner</cp:lastModifiedBy>
  <cp:revision>11</cp:revision>
  <dcterms:created xsi:type="dcterms:W3CDTF">2020-05-13T09:03:08Z</dcterms:created>
  <dcterms:modified xsi:type="dcterms:W3CDTF">2020-05-13T10:37:20Z</dcterms:modified>
</cp:coreProperties>
</file>