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418" r:id="rId5"/>
    <p:sldId id="365" r:id="rId6"/>
    <p:sldId id="407" r:id="rId7"/>
    <p:sldId id="408" r:id="rId8"/>
    <p:sldId id="409" r:id="rId9"/>
    <p:sldId id="388" r:id="rId10"/>
    <p:sldId id="401" r:id="rId11"/>
    <p:sldId id="390" r:id="rId12"/>
    <p:sldId id="402" r:id="rId13"/>
    <p:sldId id="389" r:id="rId14"/>
    <p:sldId id="403" r:id="rId15"/>
    <p:sldId id="314" r:id="rId16"/>
    <p:sldId id="396" r:id="rId17"/>
    <p:sldId id="397" r:id="rId18"/>
    <p:sldId id="355" r:id="rId19"/>
    <p:sldId id="404" r:id="rId20"/>
    <p:sldId id="410" r:id="rId21"/>
    <p:sldId id="413" r:id="rId22"/>
    <p:sldId id="41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AC9C0-AD31-456E-8B30-3BD42B680BE1}" v="78" dt="2019-02-13T18:09:52.371"/>
    <p1510:client id="{E36B1669-FFDD-492C-89EE-E5FCAD853C32}" v="15" dt="2019-02-14T09:06:48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7E371-3C5F-417B-A13D-D30DED70D874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5B02-833C-474B-9F36-424D88FC1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8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46780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Week 7 Maths Lesson 4</a:t>
            </a:r>
            <a:b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 </a:t>
            </a:r>
            <a:r>
              <a:rPr lang="en-GB" sz="48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of amounts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1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of 96 using place value counters.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B220A3-0184-4B22-A169-3A9E95F4C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25790"/>
              </p:ext>
            </p:extLst>
          </p:nvPr>
        </p:nvGraphicFramePr>
        <p:xfrm>
          <a:off x="2692685" y="695702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21893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F575B22E-22B5-4D68-A384-5E41F0518B6D}"/>
              </a:ext>
            </a:extLst>
          </p:cNvPr>
          <p:cNvSpPr/>
          <p:nvPr/>
        </p:nvSpPr>
        <p:spPr>
          <a:xfrm>
            <a:off x="2258411" y="1669111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2DCADD-CD5E-4678-AF9F-DD511274215A}"/>
              </a:ext>
            </a:extLst>
          </p:cNvPr>
          <p:cNvSpPr/>
          <p:nvPr/>
        </p:nvSpPr>
        <p:spPr>
          <a:xfrm>
            <a:off x="2538605" y="2088766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301EFE-EF55-43C5-9B0A-02E9A9F2BFDA}"/>
              </a:ext>
            </a:extLst>
          </p:cNvPr>
          <p:cNvSpPr/>
          <p:nvPr/>
        </p:nvSpPr>
        <p:spPr>
          <a:xfrm>
            <a:off x="2887056" y="1669111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5C878D-6189-4A75-9C19-BE8846195A4C}"/>
              </a:ext>
            </a:extLst>
          </p:cNvPr>
          <p:cNvSpPr/>
          <p:nvPr/>
        </p:nvSpPr>
        <p:spPr>
          <a:xfrm>
            <a:off x="5680099" y="1674042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91ABA6-820C-497E-BD98-B8CCB99BEA15}"/>
              </a:ext>
            </a:extLst>
          </p:cNvPr>
          <p:cNvSpPr/>
          <p:nvPr/>
        </p:nvSpPr>
        <p:spPr>
          <a:xfrm>
            <a:off x="5481823" y="2158704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DF966-122C-448E-9FAD-C9C68F3AB86B}"/>
              </a:ext>
            </a:extLst>
          </p:cNvPr>
          <p:cNvSpPr/>
          <p:nvPr/>
        </p:nvSpPr>
        <p:spPr>
          <a:xfrm>
            <a:off x="6069778" y="193692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F9BE3B-EF09-4E00-BC79-55EDE2BED3D0}"/>
              </a:ext>
            </a:extLst>
          </p:cNvPr>
          <p:cNvSpPr/>
          <p:nvPr/>
        </p:nvSpPr>
        <p:spPr>
          <a:xfrm>
            <a:off x="5143643" y="157924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DDB2FE-7EF8-417C-AF10-E2F9E91EBBEB}"/>
              </a:ext>
            </a:extLst>
          </p:cNvPr>
          <p:cNvSpPr/>
          <p:nvPr/>
        </p:nvSpPr>
        <p:spPr>
          <a:xfrm>
            <a:off x="3181055" y="2076316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5C9ABD-498F-4CCA-BC4C-4544DBD9F687}"/>
              </a:ext>
            </a:extLst>
          </p:cNvPr>
          <p:cNvSpPr/>
          <p:nvPr/>
        </p:nvSpPr>
        <p:spPr>
          <a:xfrm>
            <a:off x="3529506" y="1656661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FB53BC-B9BD-42E2-8FA1-6DE53021F80B}"/>
              </a:ext>
            </a:extLst>
          </p:cNvPr>
          <p:cNvGrpSpPr/>
          <p:nvPr/>
        </p:nvGrpSpPr>
        <p:grpSpPr>
          <a:xfrm>
            <a:off x="1824862" y="3325601"/>
            <a:ext cx="5494277" cy="2459541"/>
            <a:chOff x="1897297" y="3325601"/>
            <a:chExt cx="5494277" cy="24595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57EF02-F663-42AE-A91D-1B7D638D3C6D}"/>
                </a:ext>
              </a:extLst>
            </p:cNvPr>
            <p:cNvSpPr/>
            <p:nvPr/>
          </p:nvSpPr>
          <p:spPr>
            <a:xfrm>
              <a:off x="1897297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F1B19E-6C84-4C22-926F-8BC71697BF12}"/>
                </a:ext>
              </a:extLst>
            </p:cNvPr>
            <p:cNvSpPr/>
            <p:nvPr/>
          </p:nvSpPr>
          <p:spPr>
            <a:xfrm>
              <a:off x="3368722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669A1A-792D-406A-BE6C-DA44BFB4548A}"/>
                </a:ext>
              </a:extLst>
            </p:cNvPr>
            <p:cNvSpPr/>
            <p:nvPr/>
          </p:nvSpPr>
          <p:spPr>
            <a:xfrm>
              <a:off x="4840147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322587-B24C-4E30-A20E-78127FE16832}"/>
                </a:ext>
              </a:extLst>
            </p:cNvPr>
            <p:cNvSpPr/>
            <p:nvPr/>
          </p:nvSpPr>
          <p:spPr>
            <a:xfrm>
              <a:off x="6311574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A27ADF-1006-4C3C-9A19-0FF12CEC3B3D}"/>
                </a:ext>
              </a:extLst>
            </p:cNvPr>
            <p:cNvSpPr/>
            <p:nvPr/>
          </p:nvSpPr>
          <p:spPr>
            <a:xfrm>
              <a:off x="1897297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8A58CE-E155-42B0-B426-699BCB2EA2D9}"/>
                </a:ext>
              </a:extLst>
            </p:cNvPr>
            <p:cNvSpPr/>
            <p:nvPr/>
          </p:nvSpPr>
          <p:spPr>
            <a:xfrm>
              <a:off x="3368722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6D511D-0A0C-468B-8929-809A6F66EE0C}"/>
                </a:ext>
              </a:extLst>
            </p:cNvPr>
            <p:cNvSpPr/>
            <p:nvPr/>
          </p:nvSpPr>
          <p:spPr>
            <a:xfrm>
              <a:off x="4840147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96E777-3E02-4EBC-98F5-988BD82A6BF1}"/>
                </a:ext>
              </a:extLst>
            </p:cNvPr>
            <p:cNvSpPr/>
            <p:nvPr/>
          </p:nvSpPr>
          <p:spPr>
            <a:xfrm>
              <a:off x="6311574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D7B8B63-0B8F-4090-B71C-A92E1590E572}"/>
              </a:ext>
            </a:extLst>
          </p:cNvPr>
          <p:cNvSpPr/>
          <p:nvPr/>
        </p:nvSpPr>
        <p:spPr>
          <a:xfrm>
            <a:off x="3712665" y="2143697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4069A6-061F-483E-B283-5BCFD5464FC2}"/>
              </a:ext>
            </a:extLst>
          </p:cNvPr>
          <p:cNvSpPr/>
          <p:nvPr/>
        </p:nvSpPr>
        <p:spPr>
          <a:xfrm>
            <a:off x="4254604" y="2112665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068B18-DCE8-4F68-B6FD-E523DE0A38FA}"/>
              </a:ext>
            </a:extLst>
          </p:cNvPr>
          <p:cNvSpPr/>
          <p:nvPr/>
        </p:nvSpPr>
        <p:spPr>
          <a:xfrm>
            <a:off x="4137098" y="1594147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D1677D-D946-41AE-B22A-73BEDB430EC4}"/>
              </a:ext>
            </a:extLst>
          </p:cNvPr>
          <p:cNvSpPr/>
          <p:nvPr/>
        </p:nvSpPr>
        <p:spPr>
          <a:xfrm>
            <a:off x="4707653" y="1636383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F60AC3-3267-4A5B-B380-C454870A203D}"/>
              </a:ext>
            </a:extLst>
          </p:cNvPr>
          <p:cNvSpPr/>
          <p:nvPr/>
        </p:nvSpPr>
        <p:spPr>
          <a:xfrm>
            <a:off x="4838990" y="2143697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F0AF9B-336E-4C9C-9953-99D24CD39DC6}"/>
              </a:ext>
            </a:extLst>
          </p:cNvPr>
          <p:cNvSpPr/>
          <p:nvPr/>
        </p:nvSpPr>
        <p:spPr>
          <a:xfrm>
            <a:off x="5903715" y="2393247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176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of 96 using place value counters.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(you need to exchange one of the tens).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B220A3-0184-4B22-A169-3A9E95F4C6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92685" y="695702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21893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DFB53BC-B9BD-42E2-8FA1-6DE53021F80B}"/>
              </a:ext>
            </a:extLst>
          </p:cNvPr>
          <p:cNvGrpSpPr/>
          <p:nvPr/>
        </p:nvGrpSpPr>
        <p:grpSpPr>
          <a:xfrm>
            <a:off x="1824862" y="3325601"/>
            <a:ext cx="5494277" cy="2459541"/>
            <a:chOff x="1897297" y="3325601"/>
            <a:chExt cx="5494277" cy="24595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57EF02-F663-42AE-A91D-1B7D638D3C6D}"/>
                </a:ext>
              </a:extLst>
            </p:cNvPr>
            <p:cNvSpPr/>
            <p:nvPr/>
          </p:nvSpPr>
          <p:spPr>
            <a:xfrm>
              <a:off x="1897297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F1B19E-6C84-4C22-926F-8BC71697BF12}"/>
                </a:ext>
              </a:extLst>
            </p:cNvPr>
            <p:cNvSpPr/>
            <p:nvPr/>
          </p:nvSpPr>
          <p:spPr>
            <a:xfrm>
              <a:off x="3368722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669A1A-792D-406A-BE6C-DA44BFB4548A}"/>
                </a:ext>
              </a:extLst>
            </p:cNvPr>
            <p:cNvSpPr/>
            <p:nvPr/>
          </p:nvSpPr>
          <p:spPr>
            <a:xfrm>
              <a:off x="4840147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322587-B24C-4E30-A20E-78127FE16832}"/>
                </a:ext>
              </a:extLst>
            </p:cNvPr>
            <p:cNvSpPr/>
            <p:nvPr/>
          </p:nvSpPr>
          <p:spPr>
            <a:xfrm>
              <a:off x="6311574" y="3325601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9A27ADF-1006-4C3C-9A19-0FF12CEC3B3D}"/>
                </a:ext>
              </a:extLst>
            </p:cNvPr>
            <p:cNvSpPr/>
            <p:nvPr/>
          </p:nvSpPr>
          <p:spPr>
            <a:xfrm>
              <a:off x="1897297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8A58CE-E155-42B0-B426-699BCB2EA2D9}"/>
                </a:ext>
              </a:extLst>
            </p:cNvPr>
            <p:cNvSpPr/>
            <p:nvPr/>
          </p:nvSpPr>
          <p:spPr>
            <a:xfrm>
              <a:off x="3368722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6D511D-0A0C-468B-8929-809A6F66EE0C}"/>
                </a:ext>
              </a:extLst>
            </p:cNvPr>
            <p:cNvSpPr/>
            <p:nvPr/>
          </p:nvSpPr>
          <p:spPr>
            <a:xfrm>
              <a:off x="4840147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96E777-3E02-4EBC-98F5-988BD82A6BF1}"/>
                </a:ext>
              </a:extLst>
            </p:cNvPr>
            <p:cNvSpPr/>
            <p:nvPr/>
          </p:nvSpPr>
          <p:spPr>
            <a:xfrm>
              <a:off x="6311574" y="4705142"/>
              <a:ext cx="1080000" cy="108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575B22E-22B5-4D68-A384-5E41F0518B6D}"/>
              </a:ext>
            </a:extLst>
          </p:cNvPr>
          <p:cNvSpPr/>
          <p:nvPr/>
        </p:nvSpPr>
        <p:spPr>
          <a:xfrm>
            <a:off x="1976999" y="3477737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2DCADD-CD5E-4678-AF9F-DD511274215A}"/>
              </a:ext>
            </a:extLst>
          </p:cNvPr>
          <p:cNvSpPr/>
          <p:nvPr/>
        </p:nvSpPr>
        <p:spPr>
          <a:xfrm>
            <a:off x="4838989" y="361383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301EFE-EF55-43C5-9B0A-02E9A9F2BFDA}"/>
              </a:ext>
            </a:extLst>
          </p:cNvPr>
          <p:cNvSpPr/>
          <p:nvPr/>
        </p:nvSpPr>
        <p:spPr>
          <a:xfrm>
            <a:off x="1937857" y="4963147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5C878D-6189-4A75-9C19-BE8846195A4C}"/>
              </a:ext>
            </a:extLst>
          </p:cNvPr>
          <p:cNvSpPr/>
          <p:nvPr/>
        </p:nvSpPr>
        <p:spPr>
          <a:xfrm>
            <a:off x="5189484" y="3408980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91ABA6-820C-497E-BD98-B8CCB99BEA15}"/>
              </a:ext>
            </a:extLst>
          </p:cNvPr>
          <p:cNvSpPr/>
          <p:nvPr/>
        </p:nvSpPr>
        <p:spPr>
          <a:xfrm>
            <a:off x="3621459" y="398726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DF966-122C-448E-9FAD-C9C68F3AB86B}"/>
              </a:ext>
            </a:extLst>
          </p:cNvPr>
          <p:cNvSpPr/>
          <p:nvPr/>
        </p:nvSpPr>
        <p:spPr>
          <a:xfrm>
            <a:off x="6818280" y="4950091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F9BE3B-EF09-4E00-BC79-55EDE2BED3D0}"/>
              </a:ext>
            </a:extLst>
          </p:cNvPr>
          <p:cNvSpPr/>
          <p:nvPr/>
        </p:nvSpPr>
        <p:spPr>
          <a:xfrm>
            <a:off x="2453391" y="3623535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DDB2FE-7EF8-417C-AF10-E2F9E91EBBEB}"/>
              </a:ext>
            </a:extLst>
          </p:cNvPr>
          <p:cNvSpPr/>
          <p:nvPr/>
        </p:nvSpPr>
        <p:spPr>
          <a:xfrm>
            <a:off x="3448424" y="5051210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5C9ABD-498F-4CCA-BC4C-4544DBD9F687}"/>
              </a:ext>
            </a:extLst>
          </p:cNvPr>
          <p:cNvSpPr/>
          <p:nvPr/>
        </p:nvSpPr>
        <p:spPr>
          <a:xfrm>
            <a:off x="3381395" y="361383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4069A6-061F-483E-B283-5BCFD5464FC2}"/>
              </a:ext>
            </a:extLst>
          </p:cNvPr>
          <p:cNvSpPr/>
          <p:nvPr/>
        </p:nvSpPr>
        <p:spPr>
          <a:xfrm>
            <a:off x="6391276" y="4950091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068B18-DCE8-4F68-B6FD-E523DE0A38FA}"/>
              </a:ext>
            </a:extLst>
          </p:cNvPr>
          <p:cNvSpPr/>
          <p:nvPr/>
        </p:nvSpPr>
        <p:spPr>
          <a:xfrm>
            <a:off x="4838876" y="506574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D1677D-D946-41AE-B22A-73BEDB430EC4}"/>
              </a:ext>
            </a:extLst>
          </p:cNvPr>
          <p:cNvSpPr/>
          <p:nvPr/>
        </p:nvSpPr>
        <p:spPr>
          <a:xfrm>
            <a:off x="6335129" y="3545323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F60AC3-3267-4A5B-B380-C454870A203D}"/>
              </a:ext>
            </a:extLst>
          </p:cNvPr>
          <p:cNvSpPr/>
          <p:nvPr/>
        </p:nvSpPr>
        <p:spPr>
          <a:xfrm>
            <a:off x="3812144" y="361383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F0AF9B-336E-4C9C-9953-99D24CD39DC6}"/>
              </a:ext>
            </a:extLst>
          </p:cNvPr>
          <p:cNvSpPr/>
          <p:nvPr/>
        </p:nvSpPr>
        <p:spPr>
          <a:xfrm>
            <a:off x="6624348" y="5337064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26E3260-1E7B-4D5C-9306-56CFA795390C}"/>
              </a:ext>
            </a:extLst>
          </p:cNvPr>
          <p:cNvSpPr/>
          <p:nvPr/>
        </p:nvSpPr>
        <p:spPr>
          <a:xfrm>
            <a:off x="2069254" y="3958324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9DBCFB1-2961-43FE-862D-0A032B23C505}"/>
              </a:ext>
            </a:extLst>
          </p:cNvPr>
          <p:cNvSpPr/>
          <p:nvPr/>
        </p:nvSpPr>
        <p:spPr>
          <a:xfrm>
            <a:off x="5298129" y="3812879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ABF429-A388-47F1-AAE7-E785CC5777AF}"/>
              </a:ext>
            </a:extLst>
          </p:cNvPr>
          <p:cNvSpPr/>
          <p:nvPr/>
        </p:nvSpPr>
        <p:spPr>
          <a:xfrm>
            <a:off x="3855820" y="485727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4C52B1-A892-490C-82BC-ED6BA3B57D78}"/>
              </a:ext>
            </a:extLst>
          </p:cNvPr>
          <p:cNvSpPr/>
          <p:nvPr/>
        </p:nvSpPr>
        <p:spPr>
          <a:xfrm>
            <a:off x="2304822" y="5322142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F491C9-FAEF-45F3-A3F5-9B6B0E7BB450}"/>
              </a:ext>
            </a:extLst>
          </p:cNvPr>
          <p:cNvSpPr/>
          <p:nvPr/>
        </p:nvSpPr>
        <p:spPr>
          <a:xfrm>
            <a:off x="2384394" y="4844392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1A15AE-F8F0-42BB-9DCB-088F1EA393CC}"/>
              </a:ext>
            </a:extLst>
          </p:cNvPr>
          <p:cNvSpPr/>
          <p:nvPr/>
        </p:nvSpPr>
        <p:spPr>
          <a:xfrm>
            <a:off x="6756401" y="3505299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35B66E-86D5-4DD4-97A8-A1332B312330}"/>
              </a:ext>
            </a:extLst>
          </p:cNvPr>
          <p:cNvSpPr/>
          <p:nvPr/>
        </p:nvSpPr>
        <p:spPr>
          <a:xfrm>
            <a:off x="6709673" y="3936808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A914CD-6AC4-4908-8955-6071C8784A7C}"/>
              </a:ext>
            </a:extLst>
          </p:cNvPr>
          <p:cNvSpPr/>
          <p:nvPr/>
        </p:nvSpPr>
        <p:spPr>
          <a:xfrm>
            <a:off x="3766148" y="5307485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B85DD6-DC9A-4C2D-855F-0312CDB1235A}"/>
              </a:ext>
            </a:extLst>
          </p:cNvPr>
          <p:cNvSpPr/>
          <p:nvPr/>
        </p:nvSpPr>
        <p:spPr>
          <a:xfrm>
            <a:off x="5230301" y="5276304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F193A0-A00E-4D21-8129-5465810EC548}"/>
              </a:ext>
            </a:extLst>
          </p:cNvPr>
          <p:cNvSpPr/>
          <p:nvPr/>
        </p:nvSpPr>
        <p:spPr>
          <a:xfrm>
            <a:off x="5205954" y="4766203"/>
            <a:ext cx="387863" cy="38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146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D’Angelo thinks he has found      of 18 using place value counters.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D’Angelo correct? Convince me.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87BB18-5A33-441C-A437-838E75826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06049"/>
              </p:ext>
            </p:extLst>
          </p:nvPr>
        </p:nvGraphicFramePr>
        <p:xfrm>
          <a:off x="4063151" y="80309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96DB0-E49F-4699-B44F-7A89C0262AA3}"/>
              </a:ext>
            </a:extLst>
          </p:cNvPr>
          <p:cNvSpPr/>
          <p:nvPr/>
        </p:nvSpPr>
        <p:spPr>
          <a:xfrm>
            <a:off x="958251" y="1655931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849637-9410-40B6-B56E-E8C4D116B230}"/>
              </a:ext>
            </a:extLst>
          </p:cNvPr>
          <p:cNvSpPr/>
          <p:nvPr/>
        </p:nvSpPr>
        <p:spPr>
          <a:xfrm>
            <a:off x="3249231" y="1655931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7CC870-55BB-4009-BE10-72ABC2F4AFDA}"/>
              </a:ext>
            </a:extLst>
          </p:cNvPr>
          <p:cNvSpPr/>
          <p:nvPr/>
        </p:nvSpPr>
        <p:spPr>
          <a:xfrm>
            <a:off x="5510489" y="1647008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3385D-1DF2-4CB3-BEA5-C2586DB06037}"/>
              </a:ext>
            </a:extLst>
          </p:cNvPr>
          <p:cNvSpPr/>
          <p:nvPr/>
        </p:nvSpPr>
        <p:spPr>
          <a:xfrm>
            <a:off x="3575178" y="1923730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865984-5851-4477-BCE4-EB4C0A7B825F}"/>
              </a:ext>
            </a:extLst>
          </p:cNvPr>
          <p:cNvSpPr/>
          <p:nvPr/>
        </p:nvSpPr>
        <p:spPr>
          <a:xfrm>
            <a:off x="1268667" y="1923730"/>
            <a:ext cx="469314" cy="469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33240D-2527-4861-A8C4-75329E5BC598}"/>
              </a:ext>
            </a:extLst>
          </p:cNvPr>
          <p:cNvSpPr/>
          <p:nvPr/>
        </p:nvSpPr>
        <p:spPr>
          <a:xfrm>
            <a:off x="6301056" y="1890418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7B3556-8F12-4AD2-BF50-B89E97E97EE5}"/>
              </a:ext>
            </a:extLst>
          </p:cNvPr>
          <p:cNvSpPr/>
          <p:nvPr/>
        </p:nvSpPr>
        <p:spPr>
          <a:xfrm>
            <a:off x="1548580" y="2529939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EBE10C-4A66-42B6-A5BD-78DDBFED3E67}"/>
              </a:ext>
            </a:extLst>
          </p:cNvPr>
          <p:cNvSpPr/>
          <p:nvPr/>
        </p:nvSpPr>
        <p:spPr>
          <a:xfrm>
            <a:off x="4535493" y="2422385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853B68-1D0E-4A10-B773-DB81EF0E3EE3}"/>
              </a:ext>
            </a:extLst>
          </p:cNvPr>
          <p:cNvSpPr/>
          <p:nvPr/>
        </p:nvSpPr>
        <p:spPr>
          <a:xfrm>
            <a:off x="5815730" y="265704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8BEFD3-20D7-4BF0-9AF2-FC5DF3083F87}"/>
              </a:ext>
            </a:extLst>
          </p:cNvPr>
          <p:cNvSpPr/>
          <p:nvPr/>
        </p:nvSpPr>
        <p:spPr>
          <a:xfrm>
            <a:off x="2163846" y="2072177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46FFE9-DEAE-4E51-9CF3-5C70491C0321}"/>
              </a:ext>
            </a:extLst>
          </p:cNvPr>
          <p:cNvSpPr/>
          <p:nvPr/>
        </p:nvSpPr>
        <p:spPr>
          <a:xfrm>
            <a:off x="3890982" y="282467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AB7394-47F8-49CB-A6B6-47F60102D30D}"/>
              </a:ext>
            </a:extLst>
          </p:cNvPr>
          <p:cNvSpPr/>
          <p:nvPr/>
        </p:nvSpPr>
        <p:spPr>
          <a:xfrm>
            <a:off x="6683426" y="253815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D’Angelo thinks he has found      of 18 using place value counters.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D’Angelo correct? Convince me.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87BB18-5A33-441C-A437-838E758269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63151" y="80309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96DB0-E49F-4699-B44F-7A89C0262AA3}"/>
              </a:ext>
            </a:extLst>
          </p:cNvPr>
          <p:cNvSpPr/>
          <p:nvPr/>
        </p:nvSpPr>
        <p:spPr>
          <a:xfrm>
            <a:off x="958251" y="1655931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849637-9410-40B6-B56E-E8C4D116B230}"/>
              </a:ext>
            </a:extLst>
          </p:cNvPr>
          <p:cNvSpPr/>
          <p:nvPr/>
        </p:nvSpPr>
        <p:spPr>
          <a:xfrm>
            <a:off x="3249231" y="1655931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7CC870-55BB-4009-BE10-72ABC2F4AFDA}"/>
              </a:ext>
            </a:extLst>
          </p:cNvPr>
          <p:cNvSpPr/>
          <p:nvPr/>
        </p:nvSpPr>
        <p:spPr>
          <a:xfrm>
            <a:off x="5510489" y="1647008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3385D-1DF2-4CB3-BEA5-C2586DB06037}"/>
              </a:ext>
            </a:extLst>
          </p:cNvPr>
          <p:cNvSpPr/>
          <p:nvPr/>
        </p:nvSpPr>
        <p:spPr>
          <a:xfrm>
            <a:off x="3575178" y="1923730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865984-5851-4477-BCE4-EB4C0A7B825F}"/>
              </a:ext>
            </a:extLst>
          </p:cNvPr>
          <p:cNvSpPr/>
          <p:nvPr/>
        </p:nvSpPr>
        <p:spPr>
          <a:xfrm>
            <a:off x="1268667" y="1923730"/>
            <a:ext cx="469314" cy="469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33240D-2527-4861-A8C4-75329E5BC598}"/>
              </a:ext>
            </a:extLst>
          </p:cNvPr>
          <p:cNvSpPr/>
          <p:nvPr/>
        </p:nvSpPr>
        <p:spPr>
          <a:xfrm>
            <a:off x="6301056" y="1890418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7B3556-8F12-4AD2-BF50-B89E97E97EE5}"/>
              </a:ext>
            </a:extLst>
          </p:cNvPr>
          <p:cNvSpPr/>
          <p:nvPr/>
        </p:nvSpPr>
        <p:spPr>
          <a:xfrm>
            <a:off x="1548580" y="2529939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EBE10C-4A66-42B6-A5BD-78DDBFED3E67}"/>
              </a:ext>
            </a:extLst>
          </p:cNvPr>
          <p:cNvSpPr/>
          <p:nvPr/>
        </p:nvSpPr>
        <p:spPr>
          <a:xfrm>
            <a:off x="4535493" y="2422385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853B68-1D0E-4A10-B773-DB81EF0E3EE3}"/>
              </a:ext>
            </a:extLst>
          </p:cNvPr>
          <p:cNvSpPr/>
          <p:nvPr/>
        </p:nvSpPr>
        <p:spPr>
          <a:xfrm>
            <a:off x="5815730" y="265704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8BEFD3-20D7-4BF0-9AF2-FC5DF3083F87}"/>
              </a:ext>
            </a:extLst>
          </p:cNvPr>
          <p:cNvSpPr/>
          <p:nvPr/>
        </p:nvSpPr>
        <p:spPr>
          <a:xfrm>
            <a:off x="2163846" y="2072177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46FFE9-DEAE-4E51-9CF3-5C70491C0321}"/>
              </a:ext>
            </a:extLst>
          </p:cNvPr>
          <p:cNvSpPr/>
          <p:nvPr/>
        </p:nvSpPr>
        <p:spPr>
          <a:xfrm>
            <a:off x="3890982" y="282467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AB7394-47F8-49CB-A6B6-47F60102D30D}"/>
              </a:ext>
            </a:extLst>
          </p:cNvPr>
          <p:cNvSpPr/>
          <p:nvPr/>
        </p:nvSpPr>
        <p:spPr>
          <a:xfrm>
            <a:off x="6683426" y="253815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725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D’Angelo thinks he has found      of 18 using place value counters.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D’Angelo correct? Convince me.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he has not exchanged the tens counter for 10 ones. He should have 6 ones counters in each group.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87BB18-5A33-441C-A437-838E758269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63151" y="80309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96DB0-E49F-4699-B44F-7A89C0262AA3}"/>
              </a:ext>
            </a:extLst>
          </p:cNvPr>
          <p:cNvSpPr/>
          <p:nvPr/>
        </p:nvSpPr>
        <p:spPr>
          <a:xfrm>
            <a:off x="958251" y="1655931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849637-9410-40B6-B56E-E8C4D116B230}"/>
              </a:ext>
            </a:extLst>
          </p:cNvPr>
          <p:cNvSpPr/>
          <p:nvPr/>
        </p:nvSpPr>
        <p:spPr>
          <a:xfrm>
            <a:off x="3249231" y="1655931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7CC870-55BB-4009-BE10-72ABC2F4AFDA}"/>
              </a:ext>
            </a:extLst>
          </p:cNvPr>
          <p:cNvSpPr/>
          <p:nvPr/>
        </p:nvSpPr>
        <p:spPr>
          <a:xfrm>
            <a:off x="5510489" y="1647008"/>
            <a:ext cx="2089562" cy="22132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3385D-1DF2-4CB3-BEA5-C2586DB06037}"/>
              </a:ext>
            </a:extLst>
          </p:cNvPr>
          <p:cNvSpPr/>
          <p:nvPr/>
        </p:nvSpPr>
        <p:spPr>
          <a:xfrm>
            <a:off x="3575178" y="1923730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865984-5851-4477-BCE4-EB4C0A7B825F}"/>
              </a:ext>
            </a:extLst>
          </p:cNvPr>
          <p:cNvSpPr/>
          <p:nvPr/>
        </p:nvSpPr>
        <p:spPr>
          <a:xfrm>
            <a:off x="1268667" y="1923730"/>
            <a:ext cx="469314" cy="469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33240D-2527-4861-A8C4-75329E5BC598}"/>
              </a:ext>
            </a:extLst>
          </p:cNvPr>
          <p:cNvSpPr/>
          <p:nvPr/>
        </p:nvSpPr>
        <p:spPr>
          <a:xfrm>
            <a:off x="6301056" y="1890418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7B3556-8F12-4AD2-BF50-B89E97E97EE5}"/>
              </a:ext>
            </a:extLst>
          </p:cNvPr>
          <p:cNvSpPr/>
          <p:nvPr/>
        </p:nvSpPr>
        <p:spPr>
          <a:xfrm>
            <a:off x="1548580" y="2529939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EBE10C-4A66-42B6-A5BD-78DDBFED3E67}"/>
              </a:ext>
            </a:extLst>
          </p:cNvPr>
          <p:cNvSpPr/>
          <p:nvPr/>
        </p:nvSpPr>
        <p:spPr>
          <a:xfrm>
            <a:off x="4535493" y="2422385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853B68-1D0E-4A10-B773-DB81EF0E3EE3}"/>
              </a:ext>
            </a:extLst>
          </p:cNvPr>
          <p:cNvSpPr/>
          <p:nvPr/>
        </p:nvSpPr>
        <p:spPr>
          <a:xfrm>
            <a:off x="5815730" y="265704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8BEFD3-20D7-4BF0-9AF2-FC5DF3083F87}"/>
              </a:ext>
            </a:extLst>
          </p:cNvPr>
          <p:cNvSpPr/>
          <p:nvPr/>
        </p:nvSpPr>
        <p:spPr>
          <a:xfrm>
            <a:off x="2163846" y="2072177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46FFE9-DEAE-4E51-9CF3-5C70491C0321}"/>
              </a:ext>
            </a:extLst>
          </p:cNvPr>
          <p:cNvSpPr/>
          <p:nvPr/>
        </p:nvSpPr>
        <p:spPr>
          <a:xfrm>
            <a:off x="3890982" y="282467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AB7394-47F8-49CB-A6B6-47F60102D30D}"/>
              </a:ext>
            </a:extLst>
          </p:cNvPr>
          <p:cNvSpPr/>
          <p:nvPr/>
        </p:nvSpPr>
        <p:spPr>
          <a:xfrm>
            <a:off x="6683426" y="2538152"/>
            <a:ext cx="469314" cy="46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87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box to make the statement true.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F3F9EE-2886-4024-A1C5-D6C09B1360BF}"/>
              </a:ext>
            </a:extLst>
          </p:cNvPr>
          <p:cNvSpPr/>
          <p:nvPr/>
        </p:nvSpPr>
        <p:spPr>
          <a:xfrm>
            <a:off x="2393842" y="2232484"/>
            <a:ext cx="4356316" cy="15311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BD0CF1-7DD8-4D62-A8F0-C8226FDEF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85588"/>
              </p:ext>
            </p:extLst>
          </p:nvPr>
        </p:nvGraphicFramePr>
        <p:xfrm>
          <a:off x="2622874" y="2627584"/>
          <a:ext cx="3898251" cy="740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73">
                  <a:extLst>
                    <a:ext uri="{9D8B030D-6E8A-4147-A177-3AD203B41FA5}">
                      <a16:colId xmlns:a16="http://schemas.microsoft.com/office/drawing/2014/main" val="3888263249"/>
                    </a:ext>
                  </a:extLst>
                </a:gridCol>
                <a:gridCol w="483274">
                  <a:extLst>
                    <a:ext uri="{9D8B030D-6E8A-4147-A177-3AD203B41FA5}">
                      <a16:colId xmlns:a16="http://schemas.microsoft.com/office/drawing/2014/main" val="3191910811"/>
                    </a:ext>
                  </a:extLst>
                </a:gridCol>
                <a:gridCol w="543683">
                  <a:extLst>
                    <a:ext uri="{9D8B030D-6E8A-4147-A177-3AD203B41FA5}">
                      <a16:colId xmlns:a16="http://schemas.microsoft.com/office/drawing/2014/main" val="3350678172"/>
                    </a:ext>
                  </a:extLst>
                </a:gridCol>
                <a:gridCol w="543683">
                  <a:extLst>
                    <a:ext uri="{9D8B030D-6E8A-4147-A177-3AD203B41FA5}">
                      <a16:colId xmlns:a16="http://schemas.microsoft.com/office/drawing/2014/main" val="727557463"/>
                    </a:ext>
                  </a:extLst>
                </a:gridCol>
                <a:gridCol w="335871">
                  <a:extLst>
                    <a:ext uri="{9D8B030D-6E8A-4147-A177-3AD203B41FA5}">
                      <a16:colId xmlns:a16="http://schemas.microsoft.com/office/drawing/2014/main" val="2490080361"/>
                    </a:ext>
                  </a:extLst>
                </a:gridCol>
                <a:gridCol w="361573">
                  <a:extLst>
                    <a:ext uri="{9D8B030D-6E8A-4147-A177-3AD203B41FA5}">
                      <a16:colId xmlns:a16="http://schemas.microsoft.com/office/drawing/2014/main" val="2530181552"/>
                    </a:ext>
                  </a:extLst>
                </a:gridCol>
                <a:gridCol w="483274">
                  <a:extLst>
                    <a:ext uri="{9D8B030D-6E8A-4147-A177-3AD203B41FA5}">
                      <a16:colId xmlns:a16="http://schemas.microsoft.com/office/drawing/2014/main" val="2906510214"/>
                    </a:ext>
                  </a:extLst>
                </a:gridCol>
                <a:gridCol w="785320">
                  <a:extLst>
                    <a:ext uri="{9D8B030D-6E8A-4147-A177-3AD203B41FA5}">
                      <a16:colId xmlns:a16="http://schemas.microsoft.com/office/drawing/2014/main" val="3210469708"/>
                    </a:ext>
                  </a:extLst>
                </a:gridCol>
              </a:tblGrid>
              <a:tr h="370466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134426" marR="134426" marT="67213" marB="672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134426" marR="134426" marT="67213" marB="6721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34426" marR="134426" marT="67213" marB="672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4426" marR="134426" marT="67213" marB="672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134426" marR="134426" marT="67213" marB="672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34426" marR="134426" marT="67213" marB="67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868758"/>
                  </a:ext>
                </a:extLst>
              </a:tr>
              <a:tr h="37046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8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box to make the statement true.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answer: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F3F9EE-2886-4024-A1C5-D6C09B1360BF}"/>
              </a:ext>
            </a:extLst>
          </p:cNvPr>
          <p:cNvSpPr/>
          <p:nvPr/>
        </p:nvSpPr>
        <p:spPr>
          <a:xfrm>
            <a:off x="2393842" y="2232484"/>
            <a:ext cx="4356316" cy="15311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BD0CF1-7DD8-4D62-A8F0-C8226FDEF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12291"/>
              </p:ext>
            </p:extLst>
          </p:nvPr>
        </p:nvGraphicFramePr>
        <p:xfrm>
          <a:off x="2622874" y="2627584"/>
          <a:ext cx="3898251" cy="740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73">
                  <a:extLst>
                    <a:ext uri="{9D8B030D-6E8A-4147-A177-3AD203B41FA5}">
                      <a16:colId xmlns:a16="http://schemas.microsoft.com/office/drawing/2014/main" val="3888263249"/>
                    </a:ext>
                  </a:extLst>
                </a:gridCol>
                <a:gridCol w="483274">
                  <a:extLst>
                    <a:ext uri="{9D8B030D-6E8A-4147-A177-3AD203B41FA5}">
                      <a16:colId xmlns:a16="http://schemas.microsoft.com/office/drawing/2014/main" val="3191910811"/>
                    </a:ext>
                  </a:extLst>
                </a:gridCol>
                <a:gridCol w="543683">
                  <a:extLst>
                    <a:ext uri="{9D8B030D-6E8A-4147-A177-3AD203B41FA5}">
                      <a16:colId xmlns:a16="http://schemas.microsoft.com/office/drawing/2014/main" val="3350678172"/>
                    </a:ext>
                  </a:extLst>
                </a:gridCol>
                <a:gridCol w="543683">
                  <a:extLst>
                    <a:ext uri="{9D8B030D-6E8A-4147-A177-3AD203B41FA5}">
                      <a16:colId xmlns:a16="http://schemas.microsoft.com/office/drawing/2014/main" val="727557463"/>
                    </a:ext>
                  </a:extLst>
                </a:gridCol>
                <a:gridCol w="335871">
                  <a:extLst>
                    <a:ext uri="{9D8B030D-6E8A-4147-A177-3AD203B41FA5}">
                      <a16:colId xmlns:a16="http://schemas.microsoft.com/office/drawing/2014/main" val="2490080361"/>
                    </a:ext>
                  </a:extLst>
                </a:gridCol>
                <a:gridCol w="361573">
                  <a:extLst>
                    <a:ext uri="{9D8B030D-6E8A-4147-A177-3AD203B41FA5}">
                      <a16:colId xmlns:a16="http://schemas.microsoft.com/office/drawing/2014/main" val="2530181552"/>
                    </a:ext>
                  </a:extLst>
                </a:gridCol>
                <a:gridCol w="483274">
                  <a:extLst>
                    <a:ext uri="{9D8B030D-6E8A-4147-A177-3AD203B41FA5}">
                      <a16:colId xmlns:a16="http://schemas.microsoft.com/office/drawing/2014/main" val="2906510214"/>
                    </a:ext>
                  </a:extLst>
                </a:gridCol>
                <a:gridCol w="785320">
                  <a:extLst>
                    <a:ext uri="{9D8B030D-6E8A-4147-A177-3AD203B41FA5}">
                      <a16:colId xmlns:a16="http://schemas.microsoft.com/office/drawing/2014/main" val="3210469708"/>
                    </a:ext>
                  </a:extLst>
                </a:gridCol>
              </a:tblGrid>
              <a:tr h="370466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134426" marR="134426" marT="67213" marB="672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134426" marR="134426" marT="67213" marB="6721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34426" marR="134426" marT="67213" marB="672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4426" marR="134426" marT="67213" marB="672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marL="134426" marR="134426" marT="67213" marB="672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34426" marR="134426" marT="67213" marB="67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868758"/>
                  </a:ext>
                </a:extLst>
              </a:tr>
              <a:tr h="37046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8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8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A9B41-0B57-41D8-9243-E44F9C70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7EED5B1-2724-4F43-AF3E-3AAE464577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Jasmine runs a fruit stall.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one tenth of her fruit left.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fruit did she start with altogether? Explain your answer.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A9B41-0B57-41D8-9243-E44F9C70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7EED5B1-2724-4F43-AF3E-3AAE464577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Jasmine runs a fruit stall.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one tenth of her fruit left.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fruit did she start with altogether?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 pieces of fruit because…</a:t>
            </a:r>
          </a:p>
          <a:p>
            <a:pPr>
              <a:lnSpc>
                <a:spcPct val="150000"/>
              </a:lnSpc>
            </a:pP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3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A9B41-0B57-41D8-9243-E44F9C70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7EED5B1-2724-4F43-AF3E-3AAE4645770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Jasmine runs a fruit stall.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has one tenth of her fruit left.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fruit did she start with altogether?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 pieces of fruit because 7 is one tenth of 70.</a:t>
            </a:r>
          </a:p>
          <a:p>
            <a:pPr>
              <a:lnSpc>
                <a:spcPct val="150000"/>
              </a:lnSpc>
            </a:pP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representation to the statement.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69A207-BFFF-440B-97DB-92BCA40F1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14551"/>
              </p:ext>
            </p:extLst>
          </p:nvPr>
        </p:nvGraphicFramePr>
        <p:xfrm>
          <a:off x="5839617" y="1390671"/>
          <a:ext cx="1968500" cy="66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28422932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98834700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33494419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85169469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3309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8FF57CF-4B6B-4E9A-9F5A-59251C41971E}"/>
              </a:ext>
            </a:extLst>
          </p:cNvPr>
          <p:cNvGrpSpPr/>
          <p:nvPr/>
        </p:nvGrpSpPr>
        <p:grpSpPr>
          <a:xfrm>
            <a:off x="5767047" y="4878773"/>
            <a:ext cx="2265590" cy="584200"/>
            <a:chOff x="5157549" y="4385301"/>
            <a:chExt cx="2265590" cy="584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19DDB2-9963-401D-B36A-DE2742E3B1A1}"/>
                </a:ext>
              </a:extLst>
            </p:cNvPr>
            <p:cNvSpPr/>
            <p:nvPr/>
          </p:nvSpPr>
          <p:spPr>
            <a:xfrm>
              <a:off x="6356339" y="4385301"/>
              <a:ext cx="1066800" cy="584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A6024E-8462-4581-9BDD-A34B5B184B9C}"/>
                </a:ext>
              </a:extLst>
            </p:cNvPr>
            <p:cNvSpPr/>
            <p:nvPr/>
          </p:nvSpPr>
          <p:spPr>
            <a:xfrm>
              <a:off x="5157549" y="4385301"/>
              <a:ext cx="1066800" cy="584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4FABCA-5111-4462-9446-B1FD967D7F11}"/>
                </a:ext>
              </a:extLst>
            </p:cNvPr>
            <p:cNvSpPr/>
            <p:nvPr/>
          </p:nvSpPr>
          <p:spPr>
            <a:xfrm>
              <a:off x="526019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2170D3-4668-468E-B99E-4CAD9FECABD9}"/>
                </a:ext>
              </a:extLst>
            </p:cNvPr>
            <p:cNvSpPr/>
            <p:nvPr/>
          </p:nvSpPr>
          <p:spPr>
            <a:xfrm>
              <a:off x="556499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000FF0-6EDD-4BE8-882B-D1DE1451D34E}"/>
                </a:ext>
              </a:extLst>
            </p:cNvPr>
            <p:cNvSpPr/>
            <p:nvPr/>
          </p:nvSpPr>
          <p:spPr>
            <a:xfrm>
              <a:off x="586979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122051-3860-40BB-9FA7-84D78A7DEAA8}"/>
                </a:ext>
              </a:extLst>
            </p:cNvPr>
            <p:cNvSpPr/>
            <p:nvPr/>
          </p:nvSpPr>
          <p:spPr>
            <a:xfrm>
              <a:off x="643993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F8ED5F-B9BD-49C9-99DC-68AC34A1DB1A}"/>
                </a:ext>
              </a:extLst>
            </p:cNvPr>
            <p:cNvSpPr/>
            <p:nvPr/>
          </p:nvSpPr>
          <p:spPr>
            <a:xfrm>
              <a:off x="675743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7F9636-BBD3-4342-B99C-8D986BF89837}"/>
                </a:ext>
              </a:extLst>
            </p:cNvPr>
            <p:cNvSpPr/>
            <p:nvPr/>
          </p:nvSpPr>
          <p:spPr>
            <a:xfrm>
              <a:off x="707493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A064F-8CD4-4CDE-B639-75E80EF33FD8}"/>
              </a:ext>
            </a:extLst>
          </p:cNvPr>
          <p:cNvGrpSpPr/>
          <p:nvPr/>
        </p:nvGrpSpPr>
        <p:grpSpPr>
          <a:xfrm>
            <a:off x="5877954" y="1431584"/>
            <a:ext cx="1885475" cy="574247"/>
            <a:chOff x="4280800" y="1266215"/>
            <a:chExt cx="1885475" cy="57424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A7F056-E937-42DA-95AC-356C514F0E37}"/>
                </a:ext>
              </a:extLst>
            </p:cNvPr>
            <p:cNvSpPr/>
            <p:nvPr/>
          </p:nvSpPr>
          <p:spPr>
            <a:xfrm>
              <a:off x="4280800" y="1298688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6D7241-E4E5-4E83-B895-2B8262B8C62C}"/>
                </a:ext>
              </a:extLst>
            </p:cNvPr>
            <p:cNvSpPr/>
            <p:nvPr/>
          </p:nvSpPr>
          <p:spPr>
            <a:xfrm>
              <a:off x="4550450" y="1298688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7A9770-C17C-4478-880E-AC3FE4777A61}"/>
                </a:ext>
              </a:extLst>
            </p:cNvPr>
            <p:cNvSpPr/>
            <p:nvPr/>
          </p:nvSpPr>
          <p:spPr>
            <a:xfrm>
              <a:off x="4381950" y="147213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C2B4EC-2B9B-421D-9209-8C8624F67655}"/>
                </a:ext>
              </a:extLst>
            </p:cNvPr>
            <p:cNvSpPr/>
            <p:nvPr/>
          </p:nvSpPr>
          <p:spPr>
            <a:xfrm>
              <a:off x="4305750" y="1652781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15D242-5C3E-49E1-862F-2323433BD1A5}"/>
                </a:ext>
              </a:extLst>
            </p:cNvPr>
            <p:cNvSpPr/>
            <p:nvPr/>
          </p:nvSpPr>
          <p:spPr>
            <a:xfrm>
              <a:off x="4528450" y="163326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545955-3143-49EA-8067-1990335AA48B}"/>
                </a:ext>
              </a:extLst>
            </p:cNvPr>
            <p:cNvSpPr/>
            <p:nvPr/>
          </p:nvSpPr>
          <p:spPr>
            <a:xfrm>
              <a:off x="4808300" y="1308133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588B0D-8681-4F37-B9BA-3B9017BCE319}"/>
                </a:ext>
              </a:extLst>
            </p:cNvPr>
            <p:cNvSpPr/>
            <p:nvPr/>
          </p:nvSpPr>
          <p:spPr>
            <a:xfrm>
              <a:off x="5012400" y="1268733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952675-C910-4A53-B93A-BA67B5046BB2}"/>
                </a:ext>
              </a:extLst>
            </p:cNvPr>
            <p:cNvSpPr/>
            <p:nvPr/>
          </p:nvSpPr>
          <p:spPr>
            <a:xfrm>
              <a:off x="4928950" y="1459304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629BAD-A8D0-44C7-8C17-8C53FB74E7D7}"/>
                </a:ext>
              </a:extLst>
            </p:cNvPr>
            <p:cNvSpPr/>
            <p:nvPr/>
          </p:nvSpPr>
          <p:spPr>
            <a:xfrm>
              <a:off x="4808300" y="1664869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3C6FF3-352C-4800-9352-CF1C2B3B321B}"/>
                </a:ext>
              </a:extLst>
            </p:cNvPr>
            <p:cNvSpPr/>
            <p:nvPr/>
          </p:nvSpPr>
          <p:spPr>
            <a:xfrm>
              <a:off x="5018538" y="1684155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96BD87-46AA-426C-8211-A049628692A0}"/>
                </a:ext>
              </a:extLst>
            </p:cNvPr>
            <p:cNvSpPr/>
            <p:nvPr/>
          </p:nvSpPr>
          <p:spPr>
            <a:xfrm>
              <a:off x="5313350" y="1298688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D80D369-3959-4E52-B6DF-9E25C8C8DADF}"/>
                </a:ext>
              </a:extLst>
            </p:cNvPr>
            <p:cNvSpPr/>
            <p:nvPr/>
          </p:nvSpPr>
          <p:spPr>
            <a:xfrm>
              <a:off x="5497500" y="1274993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CCEFDE-E451-445F-B31B-B92D9E702551}"/>
                </a:ext>
              </a:extLst>
            </p:cNvPr>
            <p:cNvSpPr/>
            <p:nvPr/>
          </p:nvSpPr>
          <p:spPr>
            <a:xfrm>
              <a:off x="5407700" y="147213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5866B06-3B32-4DAC-B9A6-EAE1ABAF674E}"/>
                </a:ext>
              </a:extLst>
            </p:cNvPr>
            <p:cNvSpPr/>
            <p:nvPr/>
          </p:nvSpPr>
          <p:spPr>
            <a:xfrm>
              <a:off x="5278412" y="1684155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E38158-EF31-4182-A975-A2BE1FEF750E}"/>
                </a:ext>
              </a:extLst>
            </p:cNvPr>
            <p:cNvSpPr/>
            <p:nvPr/>
          </p:nvSpPr>
          <p:spPr>
            <a:xfrm>
              <a:off x="5483900" y="1652781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969AB9-09E9-4D32-B14D-EE56D55B9D8D}"/>
                </a:ext>
              </a:extLst>
            </p:cNvPr>
            <p:cNvSpPr/>
            <p:nvPr/>
          </p:nvSpPr>
          <p:spPr>
            <a:xfrm>
              <a:off x="5766925" y="127740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942308-6E14-42F4-B313-0EB650FDF750}"/>
                </a:ext>
              </a:extLst>
            </p:cNvPr>
            <p:cNvSpPr/>
            <p:nvPr/>
          </p:nvSpPr>
          <p:spPr>
            <a:xfrm>
              <a:off x="6013875" y="1266215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7479CE0-4158-4A6F-B439-0257779BC82A}"/>
                </a:ext>
              </a:extLst>
            </p:cNvPr>
            <p:cNvSpPr/>
            <p:nvPr/>
          </p:nvSpPr>
          <p:spPr>
            <a:xfrm>
              <a:off x="5963975" y="145571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A63D3A7-5E8E-4BF3-BC1A-F3E04E4B13B9}"/>
                </a:ext>
              </a:extLst>
            </p:cNvPr>
            <p:cNvSpPr/>
            <p:nvPr/>
          </p:nvSpPr>
          <p:spPr>
            <a:xfrm>
              <a:off x="5804775" y="158209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006060-8BAE-4476-AF0E-01F2CFBDF5CE}"/>
                </a:ext>
              </a:extLst>
            </p:cNvPr>
            <p:cNvSpPr/>
            <p:nvPr/>
          </p:nvSpPr>
          <p:spPr>
            <a:xfrm>
              <a:off x="6008187" y="1690564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E57164-40DD-493C-82C7-77581E57D804}"/>
              </a:ext>
            </a:extLst>
          </p:cNvPr>
          <p:cNvGrpSpPr/>
          <p:nvPr/>
        </p:nvGrpSpPr>
        <p:grpSpPr>
          <a:xfrm>
            <a:off x="5930432" y="2315285"/>
            <a:ext cx="2139950" cy="947496"/>
            <a:chOff x="4185550" y="2040920"/>
            <a:chExt cx="2139950" cy="94749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5AE437-18DB-4489-9B38-244EF78B3D89}"/>
                </a:ext>
              </a:extLst>
            </p:cNvPr>
            <p:cNvSpPr/>
            <p:nvPr/>
          </p:nvSpPr>
          <p:spPr>
            <a:xfrm>
              <a:off x="4185550" y="2086716"/>
              <a:ext cx="1028700" cy="901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380DF7-889D-42BF-938A-09F19B029A9B}"/>
                </a:ext>
              </a:extLst>
            </p:cNvPr>
            <p:cNvSpPr/>
            <p:nvPr/>
          </p:nvSpPr>
          <p:spPr>
            <a:xfrm>
              <a:off x="5296800" y="2040920"/>
              <a:ext cx="1028700" cy="901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84F0EB1-84BE-4355-9E66-46DD834BF8D6}"/>
                </a:ext>
              </a:extLst>
            </p:cNvPr>
            <p:cNvSpPr/>
            <p:nvPr/>
          </p:nvSpPr>
          <p:spPr>
            <a:xfrm>
              <a:off x="4353150" y="2327214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FD2377D-C010-4F44-B5EC-542D6CEC0A88}"/>
                </a:ext>
              </a:extLst>
            </p:cNvPr>
            <p:cNvSpPr/>
            <p:nvPr/>
          </p:nvSpPr>
          <p:spPr>
            <a:xfrm>
              <a:off x="4578800" y="2185474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0A70D04-F148-498B-A3EF-C7C28137373C}"/>
                </a:ext>
              </a:extLst>
            </p:cNvPr>
            <p:cNvSpPr/>
            <p:nvPr/>
          </p:nvSpPr>
          <p:spPr>
            <a:xfrm>
              <a:off x="4572275" y="2476217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A6148A-7CE1-4CC7-BAD5-9F881062EFC2}"/>
                </a:ext>
              </a:extLst>
            </p:cNvPr>
            <p:cNvSpPr/>
            <p:nvPr/>
          </p:nvSpPr>
          <p:spPr>
            <a:xfrm>
              <a:off x="4350200" y="2575421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912C98-6849-4FD6-BECA-DC3B0FBF80C9}"/>
                </a:ext>
              </a:extLst>
            </p:cNvPr>
            <p:cNvSpPr/>
            <p:nvPr/>
          </p:nvSpPr>
          <p:spPr>
            <a:xfrm>
              <a:off x="4531400" y="2758041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94F4C3-F807-49DF-B60B-D2916B9CAB79}"/>
                </a:ext>
              </a:extLst>
            </p:cNvPr>
            <p:cNvSpPr/>
            <p:nvPr/>
          </p:nvSpPr>
          <p:spPr>
            <a:xfrm>
              <a:off x="4771000" y="2438157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43F357-1CD9-4C40-8DB7-6CCF80E8611D}"/>
                </a:ext>
              </a:extLst>
            </p:cNvPr>
            <p:cNvSpPr/>
            <p:nvPr/>
          </p:nvSpPr>
          <p:spPr>
            <a:xfrm>
              <a:off x="4936200" y="2263815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D7E8AF-572A-4085-9458-E7E181870272}"/>
                </a:ext>
              </a:extLst>
            </p:cNvPr>
            <p:cNvSpPr/>
            <p:nvPr/>
          </p:nvSpPr>
          <p:spPr>
            <a:xfrm>
              <a:off x="4847200" y="2626115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B9B008-2FF4-47E1-BE73-3BE9DEECC716}"/>
                </a:ext>
              </a:extLst>
            </p:cNvPr>
            <p:cNvSpPr/>
            <p:nvPr/>
          </p:nvSpPr>
          <p:spPr>
            <a:xfrm>
              <a:off x="5331500" y="2384037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C1C5724-76C6-4954-8125-B08795DB04C6}"/>
                </a:ext>
              </a:extLst>
            </p:cNvPr>
            <p:cNvSpPr/>
            <p:nvPr/>
          </p:nvSpPr>
          <p:spPr>
            <a:xfrm>
              <a:off x="5558850" y="2224859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D0848DE-47D4-4269-BD33-CD7BDD64EB4A}"/>
                </a:ext>
              </a:extLst>
            </p:cNvPr>
            <p:cNvSpPr/>
            <p:nvPr/>
          </p:nvSpPr>
          <p:spPr>
            <a:xfrm>
              <a:off x="5762050" y="2201739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B25015-E19D-415C-A5E6-A1D670D5BDAA}"/>
                </a:ext>
              </a:extLst>
            </p:cNvPr>
            <p:cNvSpPr/>
            <p:nvPr/>
          </p:nvSpPr>
          <p:spPr>
            <a:xfrm>
              <a:off x="5988500" y="2358270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7528E5-AE35-4EB6-AF65-A6EFA87536F7}"/>
                </a:ext>
              </a:extLst>
            </p:cNvPr>
            <p:cNvSpPr/>
            <p:nvPr/>
          </p:nvSpPr>
          <p:spPr>
            <a:xfrm>
              <a:off x="5566450" y="2533935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F12B97D-82E6-4D0D-A80F-A910894C98B9}"/>
                </a:ext>
              </a:extLst>
            </p:cNvPr>
            <p:cNvSpPr/>
            <p:nvPr/>
          </p:nvSpPr>
          <p:spPr>
            <a:xfrm>
              <a:off x="5664650" y="2739813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CF5E887-2A9F-407D-A948-82EAF6B5BCC1}"/>
                </a:ext>
              </a:extLst>
            </p:cNvPr>
            <p:cNvSpPr/>
            <p:nvPr/>
          </p:nvSpPr>
          <p:spPr>
            <a:xfrm>
              <a:off x="5791175" y="2484103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F8F3295-AAE0-4FCF-8C8D-D78EBFF1C7F9}"/>
                </a:ext>
              </a:extLst>
            </p:cNvPr>
            <p:cNvSpPr/>
            <p:nvPr/>
          </p:nvSpPr>
          <p:spPr>
            <a:xfrm>
              <a:off x="6048125" y="2608884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068C8EC-8475-464D-A9DC-8F5E31E68637}"/>
              </a:ext>
            </a:extLst>
          </p:cNvPr>
          <p:cNvGrpSpPr/>
          <p:nvPr/>
        </p:nvGrpSpPr>
        <p:grpSpPr>
          <a:xfrm>
            <a:off x="5413967" y="3694693"/>
            <a:ext cx="2819800" cy="659405"/>
            <a:chOff x="3728350" y="3245261"/>
            <a:chExt cx="2819800" cy="65940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E5A09EC-33B1-46A8-B434-A3EE602BE0A8}"/>
                </a:ext>
              </a:extLst>
            </p:cNvPr>
            <p:cNvSpPr/>
            <p:nvPr/>
          </p:nvSpPr>
          <p:spPr>
            <a:xfrm>
              <a:off x="3728350" y="3245261"/>
              <a:ext cx="774250" cy="659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680BE12-ACD9-473B-B45E-83EF092A363C}"/>
                </a:ext>
              </a:extLst>
            </p:cNvPr>
            <p:cNvSpPr/>
            <p:nvPr/>
          </p:nvSpPr>
          <p:spPr>
            <a:xfrm>
              <a:off x="4751125" y="3245261"/>
              <a:ext cx="774250" cy="659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1699C541-158A-4519-9B01-CA291392EFE5}"/>
                </a:ext>
              </a:extLst>
            </p:cNvPr>
            <p:cNvSpPr/>
            <p:nvPr/>
          </p:nvSpPr>
          <p:spPr>
            <a:xfrm>
              <a:off x="5773900" y="3245261"/>
              <a:ext cx="774250" cy="659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55C00D-FD8E-4E58-AEE6-91BA44CFFCED}"/>
                </a:ext>
              </a:extLst>
            </p:cNvPr>
            <p:cNvSpPr/>
            <p:nvPr/>
          </p:nvSpPr>
          <p:spPr>
            <a:xfrm>
              <a:off x="3878000" y="342506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EC28B0D-652D-4D0A-A16A-5DA1769D76BA}"/>
                </a:ext>
              </a:extLst>
            </p:cNvPr>
            <p:cNvSpPr/>
            <p:nvPr/>
          </p:nvSpPr>
          <p:spPr>
            <a:xfrm>
              <a:off x="4229550" y="3446160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2066D5E-617B-471A-AD18-47924FC3993D}"/>
                </a:ext>
              </a:extLst>
            </p:cNvPr>
            <p:cNvSpPr/>
            <p:nvPr/>
          </p:nvSpPr>
          <p:spPr>
            <a:xfrm>
              <a:off x="3851500" y="3705591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0747D1C-135B-4CED-ACCC-8C4C8ED5D5FB}"/>
                </a:ext>
              </a:extLst>
            </p:cNvPr>
            <p:cNvSpPr/>
            <p:nvPr/>
          </p:nvSpPr>
          <p:spPr>
            <a:xfrm>
              <a:off x="4089850" y="3630642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641D97A-529D-41BE-B5B1-280E65120E02}"/>
                </a:ext>
              </a:extLst>
            </p:cNvPr>
            <p:cNvSpPr/>
            <p:nvPr/>
          </p:nvSpPr>
          <p:spPr>
            <a:xfrm>
              <a:off x="4056000" y="3330050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2EA64B-F911-4752-8E1C-116275A7CD7B}"/>
                </a:ext>
              </a:extLst>
            </p:cNvPr>
            <p:cNvSpPr/>
            <p:nvPr/>
          </p:nvSpPr>
          <p:spPr>
            <a:xfrm>
              <a:off x="4936650" y="3521109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445C97E-B0E3-49D8-8DAA-AEBBB27CEDCA}"/>
                </a:ext>
              </a:extLst>
            </p:cNvPr>
            <p:cNvSpPr/>
            <p:nvPr/>
          </p:nvSpPr>
          <p:spPr>
            <a:xfrm>
              <a:off x="4854325" y="334181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1AD5F6D-78D8-4F7F-88B3-73885079E84C}"/>
                </a:ext>
              </a:extLst>
            </p:cNvPr>
            <p:cNvSpPr/>
            <p:nvPr/>
          </p:nvSpPr>
          <p:spPr>
            <a:xfrm>
              <a:off x="5214250" y="334181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5423FF2-6684-4DBD-B9B2-36176A1F7547}"/>
                </a:ext>
              </a:extLst>
            </p:cNvPr>
            <p:cNvSpPr/>
            <p:nvPr/>
          </p:nvSpPr>
          <p:spPr>
            <a:xfrm>
              <a:off x="5297450" y="3715798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DE6434-71A6-45A6-B4AD-A8047F80D059}"/>
                </a:ext>
              </a:extLst>
            </p:cNvPr>
            <p:cNvSpPr/>
            <p:nvPr/>
          </p:nvSpPr>
          <p:spPr>
            <a:xfrm>
              <a:off x="5061850" y="371650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CF2C30-62C0-4059-8BA3-75D3C2222D90}"/>
                </a:ext>
              </a:extLst>
            </p:cNvPr>
            <p:cNvSpPr/>
            <p:nvPr/>
          </p:nvSpPr>
          <p:spPr>
            <a:xfrm>
              <a:off x="5893250" y="3416358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26A8D60-7E1F-4577-83F9-30306B9B9C38}"/>
                </a:ext>
              </a:extLst>
            </p:cNvPr>
            <p:cNvSpPr/>
            <p:nvPr/>
          </p:nvSpPr>
          <p:spPr>
            <a:xfrm>
              <a:off x="6124325" y="3339818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8AFFDE-4970-4B43-ADC8-F9440AC18095}"/>
                </a:ext>
              </a:extLst>
            </p:cNvPr>
            <p:cNvSpPr/>
            <p:nvPr/>
          </p:nvSpPr>
          <p:spPr>
            <a:xfrm>
              <a:off x="6325500" y="3671007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9DDFAD7-1248-4EEB-81D6-86A348B16807}"/>
                </a:ext>
              </a:extLst>
            </p:cNvPr>
            <p:cNvSpPr/>
            <p:nvPr/>
          </p:nvSpPr>
          <p:spPr>
            <a:xfrm>
              <a:off x="5880975" y="3697954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AEF67A-8D33-4BD2-97B3-C964279D25E9}"/>
                </a:ext>
              </a:extLst>
            </p:cNvPr>
            <p:cNvSpPr/>
            <p:nvPr/>
          </p:nvSpPr>
          <p:spPr>
            <a:xfrm>
              <a:off x="6109825" y="3586072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A50905-F136-4B98-9CCF-C0BE83531230}"/>
              </a:ext>
            </a:extLst>
          </p:cNvPr>
          <p:cNvSpPr/>
          <p:nvPr/>
        </p:nvSpPr>
        <p:spPr>
          <a:xfrm>
            <a:off x="1259151" y="1390671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Three equal groups of 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4FCDAB7-AB96-439B-BF35-9EC302EA6B1F}"/>
              </a:ext>
            </a:extLst>
          </p:cNvPr>
          <p:cNvSpPr/>
          <p:nvPr/>
        </p:nvSpPr>
        <p:spPr>
          <a:xfrm>
            <a:off x="1259151" y="2459839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equal groups of 3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7C75D8B-A42F-4A3F-90B6-1115C5450C17}"/>
              </a:ext>
            </a:extLst>
          </p:cNvPr>
          <p:cNvSpPr/>
          <p:nvPr/>
        </p:nvSpPr>
        <p:spPr>
          <a:xfrm>
            <a:off x="1259151" y="3659201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Four equal groups of 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D541D6D-591A-414B-88D3-E43AF7A55EF3}"/>
              </a:ext>
            </a:extLst>
          </p:cNvPr>
          <p:cNvSpPr/>
          <p:nvPr/>
        </p:nvSpPr>
        <p:spPr>
          <a:xfrm>
            <a:off x="1259151" y="4777484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equal groups of 8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representation to the statement.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69A207-BFFF-440B-97DB-92BCA40F1D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9617" y="1390671"/>
          <a:ext cx="1968500" cy="66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28422932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98834700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33494419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85169469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3309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8FF57CF-4B6B-4E9A-9F5A-59251C41971E}"/>
              </a:ext>
            </a:extLst>
          </p:cNvPr>
          <p:cNvGrpSpPr/>
          <p:nvPr/>
        </p:nvGrpSpPr>
        <p:grpSpPr>
          <a:xfrm>
            <a:off x="5767047" y="4878773"/>
            <a:ext cx="2265590" cy="584200"/>
            <a:chOff x="5157549" y="4385301"/>
            <a:chExt cx="2265590" cy="584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19DDB2-9963-401D-B36A-DE2742E3B1A1}"/>
                </a:ext>
              </a:extLst>
            </p:cNvPr>
            <p:cNvSpPr/>
            <p:nvPr/>
          </p:nvSpPr>
          <p:spPr>
            <a:xfrm>
              <a:off x="6356339" y="4385301"/>
              <a:ext cx="1066800" cy="584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A6024E-8462-4581-9BDD-A34B5B184B9C}"/>
                </a:ext>
              </a:extLst>
            </p:cNvPr>
            <p:cNvSpPr/>
            <p:nvPr/>
          </p:nvSpPr>
          <p:spPr>
            <a:xfrm>
              <a:off x="5157549" y="4385301"/>
              <a:ext cx="1066800" cy="584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4FABCA-5111-4462-9446-B1FD967D7F11}"/>
                </a:ext>
              </a:extLst>
            </p:cNvPr>
            <p:cNvSpPr/>
            <p:nvPr/>
          </p:nvSpPr>
          <p:spPr>
            <a:xfrm>
              <a:off x="526019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2170D3-4668-468E-B99E-4CAD9FECABD9}"/>
                </a:ext>
              </a:extLst>
            </p:cNvPr>
            <p:cNvSpPr/>
            <p:nvPr/>
          </p:nvSpPr>
          <p:spPr>
            <a:xfrm>
              <a:off x="556499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000FF0-6EDD-4BE8-882B-D1DE1451D34E}"/>
                </a:ext>
              </a:extLst>
            </p:cNvPr>
            <p:cNvSpPr/>
            <p:nvPr/>
          </p:nvSpPr>
          <p:spPr>
            <a:xfrm>
              <a:off x="586979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122051-3860-40BB-9FA7-84D78A7DEAA8}"/>
                </a:ext>
              </a:extLst>
            </p:cNvPr>
            <p:cNvSpPr/>
            <p:nvPr/>
          </p:nvSpPr>
          <p:spPr>
            <a:xfrm>
              <a:off x="643993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F8ED5F-B9BD-49C9-99DC-68AC34A1DB1A}"/>
                </a:ext>
              </a:extLst>
            </p:cNvPr>
            <p:cNvSpPr/>
            <p:nvPr/>
          </p:nvSpPr>
          <p:spPr>
            <a:xfrm>
              <a:off x="675743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7F9636-BBD3-4342-B99C-8D986BF89837}"/>
                </a:ext>
              </a:extLst>
            </p:cNvPr>
            <p:cNvSpPr/>
            <p:nvPr/>
          </p:nvSpPr>
          <p:spPr>
            <a:xfrm>
              <a:off x="7074939" y="4561947"/>
              <a:ext cx="251901" cy="23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A064F-8CD4-4CDE-B639-75E80EF33FD8}"/>
              </a:ext>
            </a:extLst>
          </p:cNvPr>
          <p:cNvGrpSpPr/>
          <p:nvPr/>
        </p:nvGrpSpPr>
        <p:grpSpPr>
          <a:xfrm>
            <a:off x="5877954" y="1431584"/>
            <a:ext cx="1885475" cy="574247"/>
            <a:chOff x="4280800" y="1266215"/>
            <a:chExt cx="1885475" cy="57424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A7F056-E937-42DA-95AC-356C514F0E37}"/>
                </a:ext>
              </a:extLst>
            </p:cNvPr>
            <p:cNvSpPr/>
            <p:nvPr/>
          </p:nvSpPr>
          <p:spPr>
            <a:xfrm>
              <a:off x="4280800" y="1298688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6D7241-E4E5-4E83-B895-2B8262B8C62C}"/>
                </a:ext>
              </a:extLst>
            </p:cNvPr>
            <p:cNvSpPr/>
            <p:nvPr/>
          </p:nvSpPr>
          <p:spPr>
            <a:xfrm>
              <a:off x="4550450" y="1298688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7A9770-C17C-4478-880E-AC3FE4777A61}"/>
                </a:ext>
              </a:extLst>
            </p:cNvPr>
            <p:cNvSpPr/>
            <p:nvPr/>
          </p:nvSpPr>
          <p:spPr>
            <a:xfrm>
              <a:off x="4381950" y="147213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C2B4EC-2B9B-421D-9209-8C8624F67655}"/>
                </a:ext>
              </a:extLst>
            </p:cNvPr>
            <p:cNvSpPr/>
            <p:nvPr/>
          </p:nvSpPr>
          <p:spPr>
            <a:xfrm>
              <a:off x="4305750" y="1652781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15D242-5C3E-49E1-862F-2323433BD1A5}"/>
                </a:ext>
              </a:extLst>
            </p:cNvPr>
            <p:cNvSpPr/>
            <p:nvPr/>
          </p:nvSpPr>
          <p:spPr>
            <a:xfrm>
              <a:off x="4528450" y="163326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545955-3143-49EA-8067-1990335AA48B}"/>
                </a:ext>
              </a:extLst>
            </p:cNvPr>
            <p:cNvSpPr/>
            <p:nvPr/>
          </p:nvSpPr>
          <p:spPr>
            <a:xfrm>
              <a:off x="4808300" y="1308133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588B0D-8681-4F37-B9BA-3B9017BCE319}"/>
                </a:ext>
              </a:extLst>
            </p:cNvPr>
            <p:cNvSpPr/>
            <p:nvPr/>
          </p:nvSpPr>
          <p:spPr>
            <a:xfrm>
              <a:off x="5012400" y="1268733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952675-C910-4A53-B93A-BA67B5046BB2}"/>
                </a:ext>
              </a:extLst>
            </p:cNvPr>
            <p:cNvSpPr/>
            <p:nvPr/>
          </p:nvSpPr>
          <p:spPr>
            <a:xfrm>
              <a:off x="4928950" y="1459304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629BAD-A8D0-44C7-8C17-8C53FB74E7D7}"/>
                </a:ext>
              </a:extLst>
            </p:cNvPr>
            <p:cNvSpPr/>
            <p:nvPr/>
          </p:nvSpPr>
          <p:spPr>
            <a:xfrm>
              <a:off x="4808300" y="1664869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3C6FF3-352C-4800-9352-CF1C2B3B321B}"/>
                </a:ext>
              </a:extLst>
            </p:cNvPr>
            <p:cNvSpPr/>
            <p:nvPr/>
          </p:nvSpPr>
          <p:spPr>
            <a:xfrm>
              <a:off x="5018538" y="1684155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96BD87-46AA-426C-8211-A049628692A0}"/>
                </a:ext>
              </a:extLst>
            </p:cNvPr>
            <p:cNvSpPr/>
            <p:nvPr/>
          </p:nvSpPr>
          <p:spPr>
            <a:xfrm>
              <a:off x="5313350" y="1298688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D80D369-3959-4E52-B6DF-9E25C8C8DADF}"/>
                </a:ext>
              </a:extLst>
            </p:cNvPr>
            <p:cNvSpPr/>
            <p:nvPr/>
          </p:nvSpPr>
          <p:spPr>
            <a:xfrm>
              <a:off x="5497500" y="1274993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CCEFDE-E451-445F-B31B-B92D9E702551}"/>
                </a:ext>
              </a:extLst>
            </p:cNvPr>
            <p:cNvSpPr/>
            <p:nvPr/>
          </p:nvSpPr>
          <p:spPr>
            <a:xfrm>
              <a:off x="5407700" y="147213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5866B06-3B32-4DAC-B9A6-EAE1ABAF674E}"/>
                </a:ext>
              </a:extLst>
            </p:cNvPr>
            <p:cNvSpPr/>
            <p:nvPr/>
          </p:nvSpPr>
          <p:spPr>
            <a:xfrm>
              <a:off x="5278412" y="1684155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E38158-EF31-4182-A975-A2BE1FEF750E}"/>
                </a:ext>
              </a:extLst>
            </p:cNvPr>
            <p:cNvSpPr/>
            <p:nvPr/>
          </p:nvSpPr>
          <p:spPr>
            <a:xfrm>
              <a:off x="5483900" y="1652781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969AB9-09E9-4D32-B14D-EE56D55B9D8D}"/>
                </a:ext>
              </a:extLst>
            </p:cNvPr>
            <p:cNvSpPr/>
            <p:nvPr/>
          </p:nvSpPr>
          <p:spPr>
            <a:xfrm>
              <a:off x="5766925" y="127740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942308-6E14-42F4-B313-0EB650FDF750}"/>
                </a:ext>
              </a:extLst>
            </p:cNvPr>
            <p:cNvSpPr/>
            <p:nvPr/>
          </p:nvSpPr>
          <p:spPr>
            <a:xfrm>
              <a:off x="6013875" y="1266215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7479CE0-4158-4A6F-B439-0257779BC82A}"/>
                </a:ext>
              </a:extLst>
            </p:cNvPr>
            <p:cNvSpPr/>
            <p:nvPr/>
          </p:nvSpPr>
          <p:spPr>
            <a:xfrm>
              <a:off x="5963975" y="145571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A63D3A7-5E8E-4BF3-BC1A-F3E04E4B13B9}"/>
                </a:ext>
              </a:extLst>
            </p:cNvPr>
            <p:cNvSpPr/>
            <p:nvPr/>
          </p:nvSpPr>
          <p:spPr>
            <a:xfrm>
              <a:off x="5804775" y="1582090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006060-8BAE-4476-AF0E-01F2CFBDF5CE}"/>
                </a:ext>
              </a:extLst>
            </p:cNvPr>
            <p:cNvSpPr/>
            <p:nvPr/>
          </p:nvSpPr>
          <p:spPr>
            <a:xfrm>
              <a:off x="6008187" y="1690564"/>
              <a:ext cx="152400" cy="1498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E57164-40DD-493C-82C7-77581E57D804}"/>
              </a:ext>
            </a:extLst>
          </p:cNvPr>
          <p:cNvGrpSpPr/>
          <p:nvPr/>
        </p:nvGrpSpPr>
        <p:grpSpPr>
          <a:xfrm>
            <a:off x="5930432" y="2315285"/>
            <a:ext cx="2139950" cy="947496"/>
            <a:chOff x="4185550" y="2040920"/>
            <a:chExt cx="2139950" cy="94749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5AE437-18DB-4489-9B38-244EF78B3D89}"/>
                </a:ext>
              </a:extLst>
            </p:cNvPr>
            <p:cNvSpPr/>
            <p:nvPr/>
          </p:nvSpPr>
          <p:spPr>
            <a:xfrm>
              <a:off x="4185550" y="2086716"/>
              <a:ext cx="1028700" cy="901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380DF7-889D-42BF-938A-09F19B029A9B}"/>
                </a:ext>
              </a:extLst>
            </p:cNvPr>
            <p:cNvSpPr/>
            <p:nvPr/>
          </p:nvSpPr>
          <p:spPr>
            <a:xfrm>
              <a:off x="5296800" y="2040920"/>
              <a:ext cx="1028700" cy="901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84F0EB1-84BE-4355-9E66-46DD834BF8D6}"/>
                </a:ext>
              </a:extLst>
            </p:cNvPr>
            <p:cNvSpPr/>
            <p:nvPr/>
          </p:nvSpPr>
          <p:spPr>
            <a:xfrm>
              <a:off x="4353150" y="2327214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FD2377D-C010-4F44-B5EC-542D6CEC0A88}"/>
                </a:ext>
              </a:extLst>
            </p:cNvPr>
            <p:cNvSpPr/>
            <p:nvPr/>
          </p:nvSpPr>
          <p:spPr>
            <a:xfrm>
              <a:off x="4578800" y="2185474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0A70D04-F148-498B-A3EF-C7C28137373C}"/>
                </a:ext>
              </a:extLst>
            </p:cNvPr>
            <p:cNvSpPr/>
            <p:nvPr/>
          </p:nvSpPr>
          <p:spPr>
            <a:xfrm>
              <a:off x="4572275" y="2476217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A6148A-7CE1-4CC7-BAD5-9F881062EFC2}"/>
                </a:ext>
              </a:extLst>
            </p:cNvPr>
            <p:cNvSpPr/>
            <p:nvPr/>
          </p:nvSpPr>
          <p:spPr>
            <a:xfrm>
              <a:off x="4350200" y="2575421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912C98-6849-4FD6-BECA-DC3B0FBF80C9}"/>
                </a:ext>
              </a:extLst>
            </p:cNvPr>
            <p:cNvSpPr/>
            <p:nvPr/>
          </p:nvSpPr>
          <p:spPr>
            <a:xfrm>
              <a:off x="4531400" y="2758041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94F4C3-F807-49DF-B60B-D2916B9CAB79}"/>
                </a:ext>
              </a:extLst>
            </p:cNvPr>
            <p:cNvSpPr/>
            <p:nvPr/>
          </p:nvSpPr>
          <p:spPr>
            <a:xfrm>
              <a:off x="4771000" y="2438157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43F357-1CD9-4C40-8DB7-6CCF80E8611D}"/>
                </a:ext>
              </a:extLst>
            </p:cNvPr>
            <p:cNvSpPr/>
            <p:nvPr/>
          </p:nvSpPr>
          <p:spPr>
            <a:xfrm>
              <a:off x="4936200" y="2263815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D7E8AF-572A-4085-9458-E7E181870272}"/>
                </a:ext>
              </a:extLst>
            </p:cNvPr>
            <p:cNvSpPr/>
            <p:nvPr/>
          </p:nvSpPr>
          <p:spPr>
            <a:xfrm>
              <a:off x="4847200" y="2626115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B9B008-2FF4-47E1-BE73-3BE9DEECC716}"/>
                </a:ext>
              </a:extLst>
            </p:cNvPr>
            <p:cNvSpPr/>
            <p:nvPr/>
          </p:nvSpPr>
          <p:spPr>
            <a:xfrm>
              <a:off x="5331500" y="2384037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C1C5724-76C6-4954-8125-B08795DB04C6}"/>
                </a:ext>
              </a:extLst>
            </p:cNvPr>
            <p:cNvSpPr/>
            <p:nvPr/>
          </p:nvSpPr>
          <p:spPr>
            <a:xfrm>
              <a:off x="5558850" y="2224859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D0848DE-47D4-4269-BD33-CD7BDD64EB4A}"/>
                </a:ext>
              </a:extLst>
            </p:cNvPr>
            <p:cNvSpPr/>
            <p:nvPr/>
          </p:nvSpPr>
          <p:spPr>
            <a:xfrm>
              <a:off x="5762050" y="2201739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B25015-E19D-415C-A5E6-A1D670D5BDAA}"/>
                </a:ext>
              </a:extLst>
            </p:cNvPr>
            <p:cNvSpPr/>
            <p:nvPr/>
          </p:nvSpPr>
          <p:spPr>
            <a:xfrm>
              <a:off x="5988500" y="2358270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7528E5-AE35-4EB6-AF65-A6EFA87536F7}"/>
                </a:ext>
              </a:extLst>
            </p:cNvPr>
            <p:cNvSpPr/>
            <p:nvPr/>
          </p:nvSpPr>
          <p:spPr>
            <a:xfrm>
              <a:off x="5566450" y="2533935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F12B97D-82E6-4D0D-A80F-A910894C98B9}"/>
                </a:ext>
              </a:extLst>
            </p:cNvPr>
            <p:cNvSpPr/>
            <p:nvPr/>
          </p:nvSpPr>
          <p:spPr>
            <a:xfrm>
              <a:off x="5664650" y="2739813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CF5E887-2A9F-407D-A948-82EAF6B5BCC1}"/>
                </a:ext>
              </a:extLst>
            </p:cNvPr>
            <p:cNvSpPr/>
            <p:nvPr/>
          </p:nvSpPr>
          <p:spPr>
            <a:xfrm>
              <a:off x="5791175" y="2484103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F8F3295-AAE0-4FCF-8C8D-D78EBFF1C7F9}"/>
                </a:ext>
              </a:extLst>
            </p:cNvPr>
            <p:cNvSpPr/>
            <p:nvPr/>
          </p:nvSpPr>
          <p:spPr>
            <a:xfrm>
              <a:off x="6048125" y="2608884"/>
              <a:ext cx="152400" cy="14989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068C8EC-8475-464D-A9DC-8F5E31E68637}"/>
              </a:ext>
            </a:extLst>
          </p:cNvPr>
          <p:cNvGrpSpPr/>
          <p:nvPr/>
        </p:nvGrpSpPr>
        <p:grpSpPr>
          <a:xfrm>
            <a:off x="5413967" y="3694693"/>
            <a:ext cx="2819800" cy="659405"/>
            <a:chOff x="3728350" y="3245261"/>
            <a:chExt cx="2819800" cy="65940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E5A09EC-33B1-46A8-B434-A3EE602BE0A8}"/>
                </a:ext>
              </a:extLst>
            </p:cNvPr>
            <p:cNvSpPr/>
            <p:nvPr/>
          </p:nvSpPr>
          <p:spPr>
            <a:xfrm>
              <a:off x="3728350" y="3245261"/>
              <a:ext cx="774250" cy="659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680BE12-ACD9-473B-B45E-83EF092A363C}"/>
                </a:ext>
              </a:extLst>
            </p:cNvPr>
            <p:cNvSpPr/>
            <p:nvPr/>
          </p:nvSpPr>
          <p:spPr>
            <a:xfrm>
              <a:off x="4751125" y="3245261"/>
              <a:ext cx="774250" cy="659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1699C541-158A-4519-9B01-CA291392EFE5}"/>
                </a:ext>
              </a:extLst>
            </p:cNvPr>
            <p:cNvSpPr/>
            <p:nvPr/>
          </p:nvSpPr>
          <p:spPr>
            <a:xfrm>
              <a:off x="5773900" y="3245261"/>
              <a:ext cx="774250" cy="6594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55C00D-FD8E-4E58-AEE6-91BA44CFFCED}"/>
                </a:ext>
              </a:extLst>
            </p:cNvPr>
            <p:cNvSpPr/>
            <p:nvPr/>
          </p:nvSpPr>
          <p:spPr>
            <a:xfrm>
              <a:off x="3878000" y="342506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EC28B0D-652D-4D0A-A16A-5DA1769D76BA}"/>
                </a:ext>
              </a:extLst>
            </p:cNvPr>
            <p:cNvSpPr/>
            <p:nvPr/>
          </p:nvSpPr>
          <p:spPr>
            <a:xfrm>
              <a:off x="4229550" y="3446160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2066D5E-617B-471A-AD18-47924FC3993D}"/>
                </a:ext>
              </a:extLst>
            </p:cNvPr>
            <p:cNvSpPr/>
            <p:nvPr/>
          </p:nvSpPr>
          <p:spPr>
            <a:xfrm>
              <a:off x="3851500" y="3705591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0747D1C-135B-4CED-ACCC-8C4C8ED5D5FB}"/>
                </a:ext>
              </a:extLst>
            </p:cNvPr>
            <p:cNvSpPr/>
            <p:nvPr/>
          </p:nvSpPr>
          <p:spPr>
            <a:xfrm>
              <a:off x="4089850" y="3630642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641D97A-529D-41BE-B5B1-280E65120E02}"/>
                </a:ext>
              </a:extLst>
            </p:cNvPr>
            <p:cNvSpPr/>
            <p:nvPr/>
          </p:nvSpPr>
          <p:spPr>
            <a:xfrm>
              <a:off x="4056000" y="3330050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2EA64B-F911-4752-8E1C-116275A7CD7B}"/>
                </a:ext>
              </a:extLst>
            </p:cNvPr>
            <p:cNvSpPr/>
            <p:nvPr/>
          </p:nvSpPr>
          <p:spPr>
            <a:xfrm>
              <a:off x="4936650" y="3521109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445C97E-B0E3-49D8-8DAA-AEBBB27CEDCA}"/>
                </a:ext>
              </a:extLst>
            </p:cNvPr>
            <p:cNvSpPr/>
            <p:nvPr/>
          </p:nvSpPr>
          <p:spPr>
            <a:xfrm>
              <a:off x="4854325" y="334181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1AD5F6D-78D8-4F7F-88B3-73885079E84C}"/>
                </a:ext>
              </a:extLst>
            </p:cNvPr>
            <p:cNvSpPr/>
            <p:nvPr/>
          </p:nvSpPr>
          <p:spPr>
            <a:xfrm>
              <a:off x="5214250" y="334181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5423FF2-6684-4DBD-B9B2-36176A1F7547}"/>
                </a:ext>
              </a:extLst>
            </p:cNvPr>
            <p:cNvSpPr/>
            <p:nvPr/>
          </p:nvSpPr>
          <p:spPr>
            <a:xfrm>
              <a:off x="5297450" y="3715798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DE6434-71A6-45A6-B4AD-A8047F80D059}"/>
                </a:ext>
              </a:extLst>
            </p:cNvPr>
            <p:cNvSpPr/>
            <p:nvPr/>
          </p:nvSpPr>
          <p:spPr>
            <a:xfrm>
              <a:off x="5061850" y="3716505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CF2C30-62C0-4059-8BA3-75D3C2222D90}"/>
                </a:ext>
              </a:extLst>
            </p:cNvPr>
            <p:cNvSpPr/>
            <p:nvPr/>
          </p:nvSpPr>
          <p:spPr>
            <a:xfrm>
              <a:off x="5893250" y="3416358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26A8D60-7E1F-4577-83F9-30306B9B9C38}"/>
                </a:ext>
              </a:extLst>
            </p:cNvPr>
            <p:cNvSpPr/>
            <p:nvPr/>
          </p:nvSpPr>
          <p:spPr>
            <a:xfrm>
              <a:off x="6124325" y="3339818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8AFFDE-4970-4B43-ADC8-F9440AC18095}"/>
                </a:ext>
              </a:extLst>
            </p:cNvPr>
            <p:cNvSpPr/>
            <p:nvPr/>
          </p:nvSpPr>
          <p:spPr>
            <a:xfrm>
              <a:off x="6325500" y="3671007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9DDFAD7-1248-4EEB-81D6-86A348B16807}"/>
                </a:ext>
              </a:extLst>
            </p:cNvPr>
            <p:cNvSpPr/>
            <p:nvPr/>
          </p:nvSpPr>
          <p:spPr>
            <a:xfrm>
              <a:off x="5880975" y="3697954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AEF67A-8D33-4BD2-97B3-C964279D25E9}"/>
                </a:ext>
              </a:extLst>
            </p:cNvPr>
            <p:cNvSpPr/>
            <p:nvPr/>
          </p:nvSpPr>
          <p:spPr>
            <a:xfrm>
              <a:off x="6109825" y="3586072"/>
              <a:ext cx="152400" cy="1498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A50905-F136-4B98-9CCF-C0BE83531230}"/>
              </a:ext>
            </a:extLst>
          </p:cNvPr>
          <p:cNvSpPr/>
          <p:nvPr/>
        </p:nvSpPr>
        <p:spPr>
          <a:xfrm>
            <a:off x="1259151" y="1390671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Three equal groups of 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4FCDAB7-AB96-439B-BF35-9EC302EA6B1F}"/>
              </a:ext>
            </a:extLst>
          </p:cNvPr>
          <p:cNvSpPr/>
          <p:nvPr/>
        </p:nvSpPr>
        <p:spPr>
          <a:xfrm>
            <a:off x="1259151" y="2459839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equal groups of 3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7C75D8B-A42F-4A3F-90B6-1115C5450C17}"/>
              </a:ext>
            </a:extLst>
          </p:cNvPr>
          <p:cNvSpPr/>
          <p:nvPr/>
        </p:nvSpPr>
        <p:spPr>
          <a:xfrm>
            <a:off x="1259151" y="3659201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Four equal groups of 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D541D6D-591A-414B-88D3-E43AF7A55EF3}"/>
              </a:ext>
            </a:extLst>
          </p:cNvPr>
          <p:cNvSpPr/>
          <p:nvPr/>
        </p:nvSpPr>
        <p:spPr>
          <a:xfrm>
            <a:off x="1259151" y="4777484"/>
            <a:ext cx="19685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equal groups of 8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8C2349-0287-4BAF-B43B-DF9E3DD512C7}"/>
              </a:ext>
            </a:extLst>
          </p:cNvPr>
          <p:cNvCxnSpPr>
            <a:cxnSpLocks/>
          </p:cNvCxnSpPr>
          <p:nvPr/>
        </p:nvCxnSpPr>
        <p:spPr>
          <a:xfrm flipV="1">
            <a:off x="3319859" y="1770977"/>
            <a:ext cx="2402351" cy="2206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68E89BF-2C62-453E-92C1-4752F12EB206}"/>
              </a:ext>
            </a:extLst>
          </p:cNvPr>
          <p:cNvCxnSpPr>
            <a:cxnSpLocks/>
          </p:cNvCxnSpPr>
          <p:nvPr/>
        </p:nvCxnSpPr>
        <p:spPr>
          <a:xfrm>
            <a:off x="3317243" y="1696028"/>
            <a:ext cx="2013924" cy="2344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D09B9C-C50C-4A8C-A5CA-F9E8D3286D1D}"/>
              </a:ext>
            </a:extLst>
          </p:cNvPr>
          <p:cNvCxnSpPr>
            <a:cxnSpLocks/>
          </p:cNvCxnSpPr>
          <p:nvPr/>
        </p:nvCxnSpPr>
        <p:spPr>
          <a:xfrm flipV="1">
            <a:off x="3317935" y="2958198"/>
            <a:ext cx="2500933" cy="2184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C946DA1-DBDA-49F0-8020-2ECEDDBE17C2}"/>
              </a:ext>
            </a:extLst>
          </p:cNvPr>
          <p:cNvCxnSpPr>
            <a:cxnSpLocks/>
          </p:cNvCxnSpPr>
          <p:nvPr/>
        </p:nvCxnSpPr>
        <p:spPr>
          <a:xfrm>
            <a:off x="3310451" y="2750582"/>
            <a:ext cx="2379066" cy="23048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05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43F54E-EDB9-47D1-BFD7-757DF30A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241842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2CAADD4-26BB-4CCE-8A38-6569AA79F97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     of a bag of sweets. 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sweets were in the bag?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EC54A6-2AFE-4AEB-8BBA-6CC110DCE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52164"/>
              </p:ext>
            </p:extLst>
          </p:nvPr>
        </p:nvGraphicFramePr>
        <p:xfrm>
          <a:off x="3648830" y="822585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E8400889-274E-47A8-A7C9-92EB220D6835}"/>
              </a:ext>
            </a:extLst>
          </p:cNvPr>
          <p:cNvGrpSpPr/>
          <p:nvPr/>
        </p:nvGrpSpPr>
        <p:grpSpPr>
          <a:xfrm>
            <a:off x="3344724" y="1625262"/>
            <a:ext cx="3716241" cy="2158173"/>
            <a:chOff x="2896843" y="2732609"/>
            <a:chExt cx="1252844" cy="91150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F574636-8D66-4731-95AD-74AAA24E69A8}"/>
                </a:ext>
              </a:extLst>
            </p:cNvPr>
            <p:cNvSpPr/>
            <p:nvPr/>
          </p:nvSpPr>
          <p:spPr>
            <a:xfrm>
              <a:off x="3351132" y="2732609"/>
              <a:ext cx="798555" cy="43022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B2A523-FD3F-4A23-8D05-9F88444A48BD}"/>
                </a:ext>
              </a:extLst>
            </p:cNvPr>
            <p:cNvSpPr/>
            <p:nvPr/>
          </p:nvSpPr>
          <p:spPr>
            <a:xfrm>
              <a:off x="2896843" y="3213889"/>
              <a:ext cx="798555" cy="43022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6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62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EEDAE7-8F02-421B-B1C3-59DB8FB21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091E9E2-C316-46AF-9350-487382D0C93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     of a bag of sweets. 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sweets were in the bag?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sweets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85A3380-A5D6-409A-92A2-C3B77D21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58239"/>
              </p:ext>
            </p:extLst>
          </p:nvPr>
        </p:nvGraphicFramePr>
        <p:xfrm>
          <a:off x="3648830" y="822585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1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  of 40 by circling equal groups.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58BCB6-0ECA-4905-878D-FE1CDF2D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61370"/>
              </p:ext>
            </p:extLst>
          </p:nvPr>
        </p:nvGraphicFramePr>
        <p:xfrm>
          <a:off x="2826315" y="709824"/>
          <a:ext cx="28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E1D1232E-0DC9-46CC-90DD-D32DE34D7FC0}"/>
              </a:ext>
            </a:extLst>
          </p:cNvPr>
          <p:cNvGrpSpPr/>
          <p:nvPr/>
        </p:nvGrpSpPr>
        <p:grpSpPr>
          <a:xfrm>
            <a:off x="1865795" y="1444110"/>
            <a:ext cx="5702887" cy="576002"/>
            <a:chOff x="1539603" y="1444110"/>
            <a:chExt cx="5702887" cy="576002"/>
          </a:xfrm>
        </p:grpSpPr>
        <p:sp>
          <p:nvSpPr>
            <p:cNvPr id="53" name="Cross 43">
              <a:extLst>
                <a:ext uri="{FF2B5EF4-FFF2-40B4-BE49-F238E27FC236}">
                  <a16:creationId xmlns:a16="http://schemas.microsoft.com/office/drawing/2014/main" id="{6BBAA35A-A5D3-4963-B282-7A8C4BC421A9}"/>
                </a:ext>
              </a:extLst>
            </p:cNvPr>
            <p:cNvSpPr/>
            <p:nvPr/>
          </p:nvSpPr>
          <p:spPr>
            <a:xfrm>
              <a:off x="2272015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54" name="Cross 44">
              <a:extLst>
                <a:ext uri="{FF2B5EF4-FFF2-40B4-BE49-F238E27FC236}">
                  <a16:creationId xmlns:a16="http://schemas.microsoft.com/office/drawing/2014/main" id="{9AF1A310-9539-42EC-AD9D-4CF687A0A4E8}"/>
                </a:ext>
              </a:extLst>
            </p:cNvPr>
            <p:cNvSpPr/>
            <p:nvPr/>
          </p:nvSpPr>
          <p:spPr>
            <a:xfrm>
              <a:off x="3004428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55" name="Cross 45">
              <a:extLst>
                <a:ext uri="{FF2B5EF4-FFF2-40B4-BE49-F238E27FC236}">
                  <a16:creationId xmlns:a16="http://schemas.microsoft.com/office/drawing/2014/main" id="{C6B159ED-0245-4801-852B-63EC5EDF2F3B}"/>
                </a:ext>
              </a:extLst>
            </p:cNvPr>
            <p:cNvSpPr/>
            <p:nvPr/>
          </p:nvSpPr>
          <p:spPr>
            <a:xfrm>
              <a:off x="3736840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56" name="Cross 46">
              <a:extLst>
                <a:ext uri="{FF2B5EF4-FFF2-40B4-BE49-F238E27FC236}">
                  <a16:creationId xmlns:a16="http://schemas.microsoft.com/office/drawing/2014/main" id="{9CB93C0B-223C-44F6-8366-A9A215C62D83}"/>
                </a:ext>
              </a:extLst>
            </p:cNvPr>
            <p:cNvSpPr/>
            <p:nvPr/>
          </p:nvSpPr>
          <p:spPr>
            <a:xfrm>
              <a:off x="4469253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57" name="Cross 47">
              <a:extLst>
                <a:ext uri="{FF2B5EF4-FFF2-40B4-BE49-F238E27FC236}">
                  <a16:creationId xmlns:a16="http://schemas.microsoft.com/office/drawing/2014/main" id="{C22A2C66-BE0A-4794-8E76-EC4A490DB31B}"/>
                </a:ext>
              </a:extLst>
            </p:cNvPr>
            <p:cNvSpPr/>
            <p:nvPr/>
          </p:nvSpPr>
          <p:spPr>
            <a:xfrm>
              <a:off x="5201665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58" name="Cross 48">
              <a:extLst>
                <a:ext uri="{FF2B5EF4-FFF2-40B4-BE49-F238E27FC236}">
                  <a16:creationId xmlns:a16="http://schemas.microsoft.com/office/drawing/2014/main" id="{F911F65B-6CDB-4C8E-A7C9-CDF871BD71C2}"/>
                </a:ext>
              </a:extLst>
            </p:cNvPr>
            <p:cNvSpPr/>
            <p:nvPr/>
          </p:nvSpPr>
          <p:spPr>
            <a:xfrm>
              <a:off x="5934078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59" name="Cross 49">
              <a:extLst>
                <a:ext uri="{FF2B5EF4-FFF2-40B4-BE49-F238E27FC236}">
                  <a16:creationId xmlns:a16="http://schemas.microsoft.com/office/drawing/2014/main" id="{E2CA5F2A-267D-4D21-A0F9-463D6B14804E}"/>
                </a:ext>
              </a:extLst>
            </p:cNvPr>
            <p:cNvSpPr/>
            <p:nvPr/>
          </p:nvSpPr>
          <p:spPr>
            <a:xfrm>
              <a:off x="1539603" y="144411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60" name="Cross 50">
              <a:extLst>
                <a:ext uri="{FF2B5EF4-FFF2-40B4-BE49-F238E27FC236}">
                  <a16:creationId xmlns:a16="http://schemas.microsoft.com/office/drawing/2014/main" id="{146216CC-44C5-4DC5-A500-75214BC8FC3E}"/>
                </a:ext>
              </a:extLst>
            </p:cNvPr>
            <p:cNvSpPr/>
            <p:nvPr/>
          </p:nvSpPr>
          <p:spPr>
            <a:xfrm>
              <a:off x="6666490" y="144411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0768539-361B-4DDE-82D3-9EF394F53DEC}"/>
              </a:ext>
            </a:extLst>
          </p:cNvPr>
          <p:cNvGrpSpPr/>
          <p:nvPr/>
        </p:nvGrpSpPr>
        <p:grpSpPr>
          <a:xfrm>
            <a:off x="1865795" y="2885837"/>
            <a:ext cx="5702887" cy="576000"/>
            <a:chOff x="1539603" y="2843361"/>
            <a:chExt cx="5702887" cy="576000"/>
          </a:xfrm>
        </p:grpSpPr>
        <p:sp>
          <p:nvSpPr>
            <p:cNvPr id="65" name="Cross 19">
              <a:extLst>
                <a:ext uri="{FF2B5EF4-FFF2-40B4-BE49-F238E27FC236}">
                  <a16:creationId xmlns:a16="http://schemas.microsoft.com/office/drawing/2014/main" id="{042EB583-53A4-46D9-9C99-B4D23E910EA2}"/>
                </a:ext>
              </a:extLst>
            </p:cNvPr>
            <p:cNvSpPr/>
            <p:nvPr/>
          </p:nvSpPr>
          <p:spPr>
            <a:xfrm>
              <a:off x="2272015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66" name="Cross 20">
              <a:extLst>
                <a:ext uri="{FF2B5EF4-FFF2-40B4-BE49-F238E27FC236}">
                  <a16:creationId xmlns:a16="http://schemas.microsoft.com/office/drawing/2014/main" id="{49814F34-2D8F-4F10-AF01-DA612242FBB9}"/>
                </a:ext>
              </a:extLst>
            </p:cNvPr>
            <p:cNvSpPr/>
            <p:nvPr/>
          </p:nvSpPr>
          <p:spPr>
            <a:xfrm>
              <a:off x="3004428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67" name="Cross 21">
              <a:extLst>
                <a:ext uri="{FF2B5EF4-FFF2-40B4-BE49-F238E27FC236}">
                  <a16:creationId xmlns:a16="http://schemas.microsoft.com/office/drawing/2014/main" id="{4F4DE56C-06BA-423F-BB82-CA6C5420E33D}"/>
                </a:ext>
              </a:extLst>
            </p:cNvPr>
            <p:cNvSpPr/>
            <p:nvPr/>
          </p:nvSpPr>
          <p:spPr>
            <a:xfrm>
              <a:off x="3736840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68" name="Cross 22">
              <a:extLst>
                <a:ext uri="{FF2B5EF4-FFF2-40B4-BE49-F238E27FC236}">
                  <a16:creationId xmlns:a16="http://schemas.microsoft.com/office/drawing/2014/main" id="{AD188513-643B-434B-ABC0-58ED6C18BA52}"/>
                </a:ext>
              </a:extLst>
            </p:cNvPr>
            <p:cNvSpPr/>
            <p:nvPr/>
          </p:nvSpPr>
          <p:spPr>
            <a:xfrm>
              <a:off x="4469253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69" name="Cross 23">
              <a:extLst>
                <a:ext uri="{FF2B5EF4-FFF2-40B4-BE49-F238E27FC236}">
                  <a16:creationId xmlns:a16="http://schemas.microsoft.com/office/drawing/2014/main" id="{7EE1D5E7-E877-430F-B243-40ACB2DBF4F6}"/>
                </a:ext>
              </a:extLst>
            </p:cNvPr>
            <p:cNvSpPr/>
            <p:nvPr/>
          </p:nvSpPr>
          <p:spPr>
            <a:xfrm>
              <a:off x="5201665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70" name="Cross 24">
              <a:extLst>
                <a:ext uri="{FF2B5EF4-FFF2-40B4-BE49-F238E27FC236}">
                  <a16:creationId xmlns:a16="http://schemas.microsoft.com/office/drawing/2014/main" id="{A133563D-F0E3-4384-A246-737B69FF4FD3}"/>
                </a:ext>
              </a:extLst>
            </p:cNvPr>
            <p:cNvSpPr/>
            <p:nvPr/>
          </p:nvSpPr>
          <p:spPr>
            <a:xfrm>
              <a:off x="5934078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71" name="Cross 25">
              <a:extLst>
                <a:ext uri="{FF2B5EF4-FFF2-40B4-BE49-F238E27FC236}">
                  <a16:creationId xmlns:a16="http://schemas.microsoft.com/office/drawing/2014/main" id="{BD42C6A4-4A4C-40BC-9621-FF9B7AF924F4}"/>
                </a:ext>
              </a:extLst>
            </p:cNvPr>
            <p:cNvSpPr/>
            <p:nvPr/>
          </p:nvSpPr>
          <p:spPr>
            <a:xfrm>
              <a:off x="1539603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72" name="Cross 26">
              <a:extLst>
                <a:ext uri="{FF2B5EF4-FFF2-40B4-BE49-F238E27FC236}">
                  <a16:creationId xmlns:a16="http://schemas.microsoft.com/office/drawing/2014/main" id="{893BC40A-75AE-45DE-A6EF-02A4E37D148C}"/>
                </a:ext>
              </a:extLst>
            </p:cNvPr>
            <p:cNvSpPr/>
            <p:nvPr/>
          </p:nvSpPr>
          <p:spPr>
            <a:xfrm>
              <a:off x="6666490" y="2843361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90C7A0-3D0A-490D-BC65-0E7602239E94}"/>
              </a:ext>
            </a:extLst>
          </p:cNvPr>
          <p:cNvGrpSpPr/>
          <p:nvPr/>
        </p:nvGrpSpPr>
        <p:grpSpPr>
          <a:xfrm>
            <a:off x="1906527" y="4305113"/>
            <a:ext cx="5702886" cy="576002"/>
            <a:chOff x="1580335" y="4136438"/>
            <a:chExt cx="5702886" cy="576002"/>
          </a:xfrm>
        </p:grpSpPr>
        <p:sp>
          <p:nvSpPr>
            <p:cNvPr id="76" name="Cross 35">
              <a:extLst>
                <a:ext uri="{FF2B5EF4-FFF2-40B4-BE49-F238E27FC236}">
                  <a16:creationId xmlns:a16="http://schemas.microsoft.com/office/drawing/2014/main" id="{81E25F14-0375-4265-8516-C60420A06B9D}"/>
                </a:ext>
              </a:extLst>
            </p:cNvPr>
            <p:cNvSpPr/>
            <p:nvPr/>
          </p:nvSpPr>
          <p:spPr>
            <a:xfrm>
              <a:off x="2312748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77" name="Cross 36">
              <a:extLst>
                <a:ext uri="{FF2B5EF4-FFF2-40B4-BE49-F238E27FC236}">
                  <a16:creationId xmlns:a16="http://schemas.microsoft.com/office/drawing/2014/main" id="{9C339F49-61AD-4CF3-A2D5-39B8E7A2D066}"/>
                </a:ext>
              </a:extLst>
            </p:cNvPr>
            <p:cNvSpPr/>
            <p:nvPr/>
          </p:nvSpPr>
          <p:spPr>
            <a:xfrm>
              <a:off x="3045160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78" name="Cross 37">
              <a:extLst>
                <a:ext uri="{FF2B5EF4-FFF2-40B4-BE49-F238E27FC236}">
                  <a16:creationId xmlns:a16="http://schemas.microsoft.com/office/drawing/2014/main" id="{137CEF0A-10B3-472F-A5F3-2F97BC7F57CA}"/>
                </a:ext>
              </a:extLst>
            </p:cNvPr>
            <p:cNvSpPr/>
            <p:nvPr/>
          </p:nvSpPr>
          <p:spPr>
            <a:xfrm>
              <a:off x="3777573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79" name="Cross 38">
              <a:extLst>
                <a:ext uri="{FF2B5EF4-FFF2-40B4-BE49-F238E27FC236}">
                  <a16:creationId xmlns:a16="http://schemas.microsoft.com/office/drawing/2014/main" id="{22A15EEE-5A7C-40FF-945C-4DF164970CBC}"/>
                </a:ext>
              </a:extLst>
            </p:cNvPr>
            <p:cNvSpPr/>
            <p:nvPr/>
          </p:nvSpPr>
          <p:spPr>
            <a:xfrm>
              <a:off x="4509985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80" name="Cross 39">
              <a:extLst>
                <a:ext uri="{FF2B5EF4-FFF2-40B4-BE49-F238E27FC236}">
                  <a16:creationId xmlns:a16="http://schemas.microsoft.com/office/drawing/2014/main" id="{C0ACFAB7-5069-419D-931A-3A0540B23464}"/>
                </a:ext>
              </a:extLst>
            </p:cNvPr>
            <p:cNvSpPr/>
            <p:nvPr/>
          </p:nvSpPr>
          <p:spPr>
            <a:xfrm>
              <a:off x="5242398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81" name="Cross 40">
              <a:extLst>
                <a:ext uri="{FF2B5EF4-FFF2-40B4-BE49-F238E27FC236}">
                  <a16:creationId xmlns:a16="http://schemas.microsoft.com/office/drawing/2014/main" id="{633DF6F6-421F-4E03-8BDF-4D49EA19C754}"/>
                </a:ext>
              </a:extLst>
            </p:cNvPr>
            <p:cNvSpPr/>
            <p:nvPr/>
          </p:nvSpPr>
          <p:spPr>
            <a:xfrm>
              <a:off x="5974811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82" name="Cross 41">
              <a:extLst>
                <a:ext uri="{FF2B5EF4-FFF2-40B4-BE49-F238E27FC236}">
                  <a16:creationId xmlns:a16="http://schemas.microsoft.com/office/drawing/2014/main" id="{0B1AA5FD-478A-4099-A6BB-05DFA15592EB}"/>
                </a:ext>
              </a:extLst>
            </p:cNvPr>
            <p:cNvSpPr/>
            <p:nvPr/>
          </p:nvSpPr>
          <p:spPr>
            <a:xfrm>
              <a:off x="1580335" y="4136438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83" name="Cross 42">
              <a:extLst>
                <a:ext uri="{FF2B5EF4-FFF2-40B4-BE49-F238E27FC236}">
                  <a16:creationId xmlns:a16="http://schemas.microsoft.com/office/drawing/2014/main" id="{6479EB8D-0261-4C11-B29E-A6F1E0094D0F}"/>
                </a:ext>
              </a:extLst>
            </p:cNvPr>
            <p:cNvSpPr/>
            <p:nvPr/>
          </p:nvSpPr>
          <p:spPr>
            <a:xfrm>
              <a:off x="6707221" y="4136440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F27D0F4-EAE4-4B9B-AA6A-EBA1AEE64BFF}"/>
              </a:ext>
            </a:extLst>
          </p:cNvPr>
          <p:cNvGrpSpPr/>
          <p:nvPr/>
        </p:nvGrpSpPr>
        <p:grpSpPr>
          <a:xfrm>
            <a:off x="1499076" y="2171928"/>
            <a:ext cx="5702888" cy="576000"/>
            <a:chOff x="1172884" y="2125672"/>
            <a:chExt cx="5702888" cy="576000"/>
          </a:xfrm>
        </p:grpSpPr>
        <p:sp>
          <p:nvSpPr>
            <p:cNvPr id="87" name="Cross 9">
              <a:extLst>
                <a:ext uri="{FF2B5EF4-FFF2-40B4-BE49-F238E27FC236}">
                  <a16:creationId xmlns:a16="http://schemas.microsoft.com/office/drawing/2014/main" id="{5FC9C1D0-E8A9-4483-8D6A-90C889E47411}"/>
                </a:ext>
              </a:extLst>
            </p:cNvPr>
            <p:cNvSpPr/>
            <p:nvPr/>
          </p:nvSpPr>
          <p:spPr>
            <a:xfrm>
              <a:off x="1905297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88" name="Cross 10">
              <a:extLst>
                <a:ext uri="{FF2B5EF4-FFF2-40B4-BE49-F238E27FC236}">
                  <a16:creationId xmlns:a16="http://schemas.microsoft.com/office/drawing/2014/main" id="{406F4B0A-D40D-4332-B42D-12123AAE03D0}"/>
                </a:ext>
              </a:extLst>
            </p:cNvPr>
            <p:cNvSpPr/>
            <p:nvPr/>
          </p:nvSpPr>
          <p:spPr>
            <a:xfrm>
              <a:off x="2637709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89" name="Cross 11">
              <a:extLst>
                <a:ext uri="{FF2B5EF4-FFF2-40B4-BE49-F238E27FC236}">
                  <a16:creationId xmlns:a16="http://schemas.microsoft.com/office/drawing/2014/main" id="{F32A26A1-9548-4F86-AB52-D6C19E63AC0D}"/>
                </a:ext>
              </a:extLst>
            </p:cNvPr>
            <p:cNvSpPr/>
            <p:nvPr/>
          </p:nvSpPr>
          <p:spPr>
            <a:xfrm>
              <a:off x="3370122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90" name="Cross 12">
              <a:extLst>
                <a:ext uri="{FF2B5EF4-FFF2-40B4-BE49-F238E27FC236}">
                  <a16:creationId xmlns:a16="http://schemas.microsoft.com/office/drawing/2014/main" id="{7F4D3FF7-184F-4A59-9CEB-568DB8F4E6BE}"/>
                </a:ext>
              </a:extLst>
            </p:cNvPr>
            <p:cNvSpPr/>
            <p:nvPr/>
          </p:nvSpPr>
          <p:spPr>
            <a:xfrm>
              <a:off x="4102534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91" name="Cross 13">
              <a:extLst>
                <a:ext uri="{FF2B5EF4-FFF2-40B4-BE49-F238E27FC236}">
                  <a16:creationId xmlns:a16="http://schemas.microsoft.com/office/drawing/2014/main" id="{85A28BED-1798-4CB4-881E-282343DB15B6}"/>
                </a:ext>
              </a:extLst>
            </p:cNvPr>
            <p:cNvSpPr/>
            <p:nvPr/>
          </p:nvSpPr>
          <p:spPr>
            <a:xfrm>
              <a:off x="4834947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92" name="Cross 14">
              <a:extLst>
                <a:ext uri="{FF2B5EF4-FFF2-40B4-BE49-F238E27FC236}">
                  <a16:creationId xmlns:a16="http://schemas.microsoft.com/office/drawing/2014/main" id="{C57516E8-D698-49BB-8145-6B77258AEBC7}"/>
                </a:ext>
              </a:extLst>
            </p:cNvPr>
            <p:cNvSpPr/>
            <p:nvPr/>
          </p:nvSpPr>
          <p:spPr>
            <a:xfrm>
              <a:off x="5567359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93" name="Cross 15">
              <a:extLst>
                <a:ext uri="{FF2B5EF4-FFF2-40B4-BE49-F238E27FC236}">
                  <a16:creationId xmlns:a16="http://schemas.microsoft.com/office/drawing/2014/main" id="{F266AFAA-6E52-4412-8FAC-8E9FD7719F26}"/>
                </a:ext>
              </a:extLst>
            </p:cNvPr>
            <p:cNvSpPr/>
            <p:nvPr/>
          </p:nvSpPr>
          <p:spPr>
            <a:xfrm>
              <a:off x="1172884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94" name="Cross 16">
              <a:extLst>
                <a:ext uri="{FF2B5EF4-FFF2-40B4-BE49-F238E27FC236}">
                  <a16:creationId xmlns:a16="http://schemas.microsoft.com/office/drawing/2014/main" id="{BF91FC4F-100D-4DB9-9478-3DC4D8402D79}"/>
                </a:ext>
              </a:extLst>
            </p:cNvPr>
            <p:cNvSpPr/>
            <p:nvPr/>
          </p:nvSpPr>
          <p:spPr>
            <a:xfrm>
              <a:off x="6299772" y="212567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5026947-5E85-4D44-8E0C-B083774D0EF6}"/>
              </a:ext>
            </a:extLst>
          </p:cNvPr>
          <p:cNvGrpSpPr/>
          <p:nvPr/>
        </p:nvGrpSpPr>
        <p:grpSpPr>
          <a:xfrm>
            <a:off x="1500616" y="3601175"/>
            <a:ext cx="5702886" cy="576000"/>
            <a:chOff x="1174424" y="3473162"/>
            <a:chExt cx="5702886" cy="576000"/>
          </a:xfrm>
        </p:grpSpPr>
        <p:sp>
          <p:nvSpPr>
            <p:cNvPr id="99" name="Cross 27">
              <a:extLst>
                <a:ext uri="{FF2B5EF4-FFF2-40B4-BE49-F238E27FC236}">
                  <a16:creationId xmlns:a16="http://schemas.microsoft.com/office/drawing/2014/main" id="{E94996F7-DFCA-4C71-A6CC-5AB4D27FDDFA}"/>
                </a:ext>
              </a:extLst>
            </p:cNvPr>
            <p:cNvSpPr/>
            <p:nvPr/>
          </p:nvSpPr>
          <p:spPr>
            <a:xfrm>
              <a:off x="1906836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0" name="Cross 28">
              <a:extLst>
                <a:ext uri="{FF2B5EF4-FFF2-40B4-BE49-F238E27FC236}">
                  <a16:creationId xmlns:a16="http://schemas.microsoft.com/office/drawing/2014/main" id="{6E424F45-1743-46B5-B7BA-F4279EAA1559}"/>
                </a:ext>
              </a:extLst>
            </p:cNvPr>
            <p:cNvSpPr/>
            <p:nvPr/>
          </p:nvSpPr>
          <p:spPr>
            <a:xfrm>
              <a:off x="2639249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1" name="Cross 29">
              <a:extLst>
                <a:ext uri="{FF2B5EF4-FFF2-40B4-BE49-F238E27FC236}">
                  <a16:creationId xmlns:a16="http://schemas.microsoft.com/office/drawing/2014/main" id="{2A04140B-7F8A-4766-887E-DA34AA368D6C}"/>
                </a:ext>
              </a:extLst>
            </p:cNvPr>
            <p:cNvSpPr/>
            <p:nvPr/>
          </p:nvSpPr>
          <p:spPr>
            <a:xfrm>
              <a:off x="3371661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2" name="Cross 30">
              <a:extLst>
                <a:ext uri="{FF2B5EF4-FFF2-40B4-BE49-F238E27FC236}">
                  <a16:creationId xmlns:a16="http://schemas.microsoft.com/office/drawing/2014/main" id="{38765007-4148-474C-BF81-214969914305}"/>
                </a:ext>
              </a:extLst>
            </p:cNvPr>
            <p:cNvSpPr/>
            <p:nvPr/>
          </p:nvSpPr>
          <p:spPr>
            <a:xfrm>
              <a:off x="4104074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3" name="Cross 31">
              <a:extLst>
                <a:ext uri="{FF2B5EF4-FFF2-40B4-BE49-F238E27FC236}">
                  <a16:creationId xmlns:a16="http://schemas.microsoft.com/office/drawing/2014/main" id="{26E66EB7-3078-4555-BC4E-11E4D810A81E}"/>
                </a:ext>
              </a:extLst>
            </p:cNvPr>
            <p:cNvSpPr/>
            <p:nvPr/>
          </p:nvSpPr>
          <p:spPr>
            <a:xfrm>
              <a:off x="4836486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4" name="Cross 32">
              <a:extLst>
                <a:ext uri="{FF2B5EF4-FFF2-40B4-BE49-F238E27FC236}">
                  <a16:creationId xmlns:a16="http://schemas.microsoft.com/office/drawing/2014/main" id="{AE7EB825-F7EB-435A-AD18-EE3CA0F05CF4}"/>
                </a:ext>
              </a:extLst>
            </p:cNvPr>
            <p:cNvSpPr/>
            <p:nvPr/>
          </p:nvSpPr>
          <p:spPr>
            <a:xfrm>
              <a:off x="5568899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5" name="Cross 33">
              <a:extLst>
                <a:ext uri="{FF2B5EF4-FFF2-40B4-BE49-F238E27FC236}">
                  <a16:creationId xmlns:a16="http://schemas.microsoft.com/office/drawing/2014/main" id="{E35B03E2-E0D4-4337-8839-FF620F8B9326}"/>
                </a:ext>
              </a:extLst>
            </p:cNvPr>
            <p:cNvSpPr/>
            <p:nvPr/>
          </p:nvSpPr>
          <p:spPr>
            <a:xfrm>
              <a:off x="1174424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  <p:sp>
          <p:nvSpPr>
            <p:cNvPr id="106" name="Cross 34">
              <a:extLst>
                <a:ext uri="{FF2B5EF4-FFF2-40B4-BE49-F238E27FC236}">
                  <a16:creationId xmlns:a16="http://schemas.microsoft.com/office/drawing/2014/main" id="{C0CD45DE-5F11-49F3-AC4F-22E55FCC3005}"/>
                </a:ext>
              </a:extLst>
            </p:cNvPr>
            <p:cNvSpPr/>
            <p:nvPr/>
          </p:nvSpPr>
          <p:spPr>
            <a:xfrm>
              <a:off x="6301310" y="3473162"/>
              <a:ext cx="576000" cy="57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6"/>
            </a:p>
          </p:txBody>
        </p:sp>
      </p:grpSp>
    </p:spTree>
    <p:extLst>
      <p:ext uri="{BB962C8B-B14F-4D97-AF65-F5344CB8AC3E}">
        <p14:creationId xmlns:p14="http://schemas.microsoft.com/office/powerpoint/2010/main" val="300769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       of 40 by circling equal groups.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58BCB6-0ECA-4905-878D-FE1CDF2DA8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26315" y="709824"/>
          <a:ext cx="28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0857905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433166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04321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9FB4FFA-2BCB-4299-9AD7-E2FF9CDD13E3}"/>
              </a:ext>
            </a:extLst>
          </p:cNvPr>
          <p:cNvGrpSpPr/>
          <p:nvPr/>
        </p:nvGrpSpPr>
        <p:grpSpPr>
          <a:xfrm>
            <a:off x="1452860" y="1399524"/>
            <a:ext cx="6238280" cy="3536148"/>
            <a:chOff x="1123662" y="1399524"/>
            <a:chExt cx="6238280" cy="353614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AF6F2AE-5CCB-4176-8B9E-2C750FD08627}"/>
                </a:ext>
              </a:extLst>
            </p:cNvPr>
            <p:cNvGrpSpPr/>
            <p:nvPr/>
          </p:nvGrpSpPr>
          <p:grpSpPr>
            <a:xfrm>
              <a:off x="1460884" y="1399524"/>
              <a:ext cx="5840819" cy="672347"/>
              <a:chOff x="1460884" y="1399524"/>
              <a:chExt cx="5840819" cy="672347"/>
            </a:xfrm>
          </p:grpSpPr>
          <p:sp>
            <p:nvSpPr>
              <p:cNvPr id="44" name="Cross 43">
                <a:extLst>
                  <a:ext uri="{FF2B5EF4-FFF2-40B4-BE49-F238E27FC236}">
                    <a16:creationId xmlns:a16="http://schemas.microsoft.com/office/drawing/2014/main" id="{BF57C11F-0782-4948-BE7A-2037D88BEBDC}"/>
                  </a:ext>
                </a:extLst>
              </p:cNvPr>
              <p:cNvSpPr/>
              <p:nvPr/>
            </p:nvSpPr>
            <p:spPr>
              <a:xfrm>
                <a:off x="2272015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5" name="Cross 44">
                <a:extLst>
                  <a:ext uri="{FF2B5EF4-FFF2-40B4-BE49-F238E27FC236}">
                    <a16:creationId xmlns:a16="http://schemas.microsoft.com/office/drawing/2014/main" id="{3B639DAB-EA73-4770-9D4F-52431AE628FD}"/>
                  </a:ext>
                </a:extLst>
              </p:cNvPr>
              <p:cNvSpPr/>
              <p:nvPr/>
            </p:nvSpPr>
            <p:spPr>
              <a:xfrm>
                <a:off x="3004428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6" name="Cross 45">
                <a:extLst>
                  <a:ext uri="{FF2B5EF4-FFF2-40B4-BE49-F238E27FC236}">
                    <a16:creationId xmlns:a16="http://schemas.microsoft.com/office/drawing/2014/main" id="{2B7B1C2A-A287-4941-883B-A75BF0063B44}"/>
                  </a:ext>
                </a:extLst>
              </p:cNvPr>
              <p:cNvSpPr/>
              <p:nvPr/>
            </p:nvSpPr>
            <p:spPr>
              <a:xfrm>
                <a:off x="3736840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7" name="Cross 46">
                <a:extLst>
                  <a:ext uri="{FF2B5EF4-FFF2-40B4-BE49-F238E27FC236}">
                    <a16:creationId xmlns:a16="http://schemas.microsoft.com/office/drawing/2014/main" id="{E24BBC9F-8AC2-44C2-A694-4D00153EC28A}"/>
                  </a:ext>
                </a:extLst>
              </p:cNvPr>
              <p:cNvSpPr/>
              <p:nvPr/>
            </p:nvSpPr>
            <p:spPr>
              <a:xfrm>
                <a:off x="4469253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8" name="Cross 47">
                <a:extLst>
                  <a:ext uri="{FF2B5EF4-FFF2-40B4-BE49-F238E27FC236}">
                    <a16:creationId xmlns:a16="http://schemas.microsoft.com/office/drawing/2014/main" id="{717919C7-7B68-4CAB-9B4B-75C7DAB44820}"/>
                  </a:ext>
                </a:extLst>
              </p:cNvPr>
              <p:cNvSpPr/>
              <p:nvPr/>
            </p:nvSpPr>
            <p:spPr>
              <a:xfrm>
                <a:off x="5201665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9" name="Cross 48">
                <a:extLst>
                  <a:ext uri="{FF2B5EF4-FFF2-40B4-BE49-F238E27FC236}">
                    <a16:creationId xmlns:a16="http://schemas.microsoft.com/office/drawing/2014/main" id="{A42EAF9D-DD4B-4618-81AA-48355E697FC5}"/>
                  </a:ext>
                </a:extLst>
              </p:cNvPr>
              <p:cNvSpPr/>
              <p:nvPr/>
            </p:nvSpPr>
            <p:spPr>
              <a:xfrm>
                <a:off x="5934078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50" name="Cross 49">
                <a:extLst>
                  <a:ext uri="{FF2B5EF4-FFF2-40B4-BE49-F238E27FC236}">
                    <a16:creationId xmlns:a16="http://schemas.microsoft.com/office/drawing/2014/main" id="{9248EB1D-707A-4AF3-9D2A-373EB7588C3C}"/>
                  </a:ext>
                </a:extLst>
              </p:cNvPr>
              <p:cNvSpPr/>
              <p:nvPr/>
            </p:nvSpPr>
            <p:spPr>
              <a:xfrm>
                <a:off x="1539603" y="144411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51" name="Cross 50">
                <a:extLst>
                  <a:ext uri="{FF2B5EF4-FFF2-40B4-BE49-F238E27FC236}">
                    <a16:creationId xmlns:a16="http://schemas.microsoft.com/office/drawing/2014/main" id="{C57375E5-1398-40FC-9F81-493DFA1173C3}"/>
                  </a:ext>
                </a:extLst>
              </p:cNvPr>
              <p:cNvSpPr/>
              <p:nvPr/>
            </p:nvSpPr>
            <p:spPr>
              <a:xfrm>
                <a:off x="6666490" y="144411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70355DF-997F-48D9-8A21-0FE795E1E711}"/>
                  </a:ext>
                </a:extLst>
              </p:cNvPr>
              <p:cNvGrpSpPr/>
              <p:nvPr/>
            </p:nvGrpSpPr>
            <p:grpSpPr>
              <a:xfrm>
                <a:off x="1460884" y="1399524"/>
                <a:ext cx="5840819" cy="672347"/>
                <a:chOff x="1460884" y="1399524"/>
                <a:chExt cx="5840819" cy="672347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72A1DE03-006C-458A-8E52-005AFE7BEBA5}"/>
                    </a:ext>
                  </a:extLst>
                </p:cNvPr>
                <p:cNvSpPr/>
                <p:nvPr/>
              </p:nvSpPr>
              <p:spPr>
                <a:xfrm>
                  <a:off x="1460884" y="1406700"/>
                  <a:ext cx="2892689" cy="66517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05C837C7-CF50-49E1-8308-67C5EB462ACE}"/>
                    </a:ext>
                  </a:extLst>
                </p:cNvPr>
                <p:cNvSpPr/>
                <p:nvPr/>
              </p:nvSpPr>
              <p:spPr>
                <a:xfrm>
                  <a:off x="4409014" y="1399524"/>
                  <a:ext cx="2892689" cy="66517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62270FE-0D72-4751-8471-72D774B2D798}"/>
                </a:ext>
              </a:extLst>
            </p:cNvPr>
            <p:cNvGrpSpPr/>
            <p:nvPr/>
          </p:nvGrpSpPr>
          <p:grpSpPr>
            <a:xfrm>
              <a:off x="1442402" y="2831424"/>
              <a:ext cx="5840819" cy="672347"/>
              <a:chOff x="1442402" y="2788948"/>
              <a:chExt cx="5840819" cy="672347"/>
            </a:xfrm>
          </p:grpSpPr>
          <p:sp>
            <p:nvSpPr>
              <p:cNvPr id="20" name="Cross 19">
                <a:extLst>
                  <a:ext uri="{FF2B5EF4-FFF2-40B4-BE49-F238E27FC236}">
                    <a16:creationId xmlns:a16="http://schemas.microsoft.com/office/drawing/2014/main" id="{51FC1D67-F8E4-4A3F-B3A9-E9D49F034F66}"/>
                  </a:ext>
                </a:extLst>
              </p:cNvPr>
              <p:cNvSpPr/>
              <p:nvPr/>
            </p:nvSpPr>
            <p:spPr>
              <a:xfrm>
                <a:off x="2272015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1" name="Cross 20">
                <a:extLst>
                  <a:ext uri="{FF2B5EF4-FFF2-40B4-BE49-F238E27FC236}">
                    <a16:creationId xmlns:a16="http://schemas.microsoft.com/office/drawing/2014/main" id="{4E2EE5BF-4605-4464-BF43-B89F25E7CD19}"/>
                  </a:ext>
                </a:extLst>
              </p:cNvPr>
              <p:cNvSpPr/>
              <p:nvPr/>
            </p:nvSpPr>
            <p:spPr>
              <a:xfrm>
                <a:off x="3004428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2" name="Cross 21">
                <a:extLst>
                  <a:ext uri="{FF2B5EF4-FFF2-40B4-BE49-F238E27FC236}">
                    <a16:creationId xmlns:a16="http://schemas.microsoft.com/office/drawing/2014/main" id="{F062DDB8-6FBD-4591-B21F-C2FC5A949377}"/>
                  </a:ext>
                </a:extLst>
              </p:cNvPr>
              <p:cNvSpPr/>
              <p:nvPr/>
            </p:nvSpPr>
            <p:spPr>
              <a:xfrm>
                <a:off x="3736840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3" name="Cross 22">
                <a:extLst>
                  <a:ext uri="{FF2B5EF4-FFF2-40B4-BE49-F238E27FC236}">
                    <a16:creationId xmlns:a16="http://schemas.microsoft.com/office/drawing/2014/main" id="{AF52C8F2-BDEE-4AA9-8610-23C375ACCF2B}"/>
                  </a:ext>
                </a:extLst>
              </p:cNvPr>
              <p:cNvSpPr/>
              <p:nvPr/>
            </p:nvSpPr>
            <p:spPr>
              <a:xfrm>
                <a:off x="4469253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4" name="Cross 23">
                <a:extLst>
                  <a:ext uri="{FF2B5EF4-FFF2-40B4-BE49-F238E27FC236}">
                    <a16:creationId xmlns:a16="http://schemas.microsoft.com/office/drawing/2014/main" id="{3274D73B-6767-4A11-AF6F-F724D2F91459}"/>
                  </a:ext>
                </a:extLst>
              </p:cNvPr>
              <p:cNvSpPr/>
              <p:nvPr/>
            </p:nvSpPr>
            <p:spPr>
              <a:xfrm>
                <a:off x="5201665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5" name="Cross 24">
                <a:extLst>
                  <a:ext uri="{FF2B5EF4-FFF2-40B4-BE49-F238E27FC236}">
                    <a16:creationId xmlns:a16="http://schemas.microsoft.com/office/drawing/2014/main" id="{29CA9458-3A5B-44F8-8307-3D0B0A7C8C71}"/>
                  </a:ext>
                </a:extLst>
              </p:cNvPr>
              <p:cNvSpPr/>
              <p:nvPr/>
            </p:nvSpPr>
            <p:spPr>
              <a:xfrm>
                <a:off x="5934078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6" name="Cross 25">
                <a:extLst>
                  <a:ext uri="{FF2B5EF4-FFF2-40B4-BE49-F238E27FC236}">
                    <a16:creationId xmlns:a16="http://schemas.microsoft.com/office/drawing/2014/main" id="{9CEB7E11-20B5-4142-A089-D81A269B75FD}"/>
                  </a:ext>
                </a:extLst>
              </p:cNvPr>
              <p:cNvSpPr/>
              <p:nvPr/>
            </p:nvSpPr>
            <p:spPr>
              <a:xfrm>
                <a:off x="1539603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7" name="Cross 26">
                <a:extLst>
                  <a:ext uri="{FF2B5EF4-FFF2-40B4-BE49-F238E27FC236}">
                    <a16:creationId xmlns:a16="http://schemas.microsoft.com/office/drawing/2014/main" id="{4BBC4DC6-0D17-4B4D-A6B9-2BAF8EC6EF7A}"/>
                  </a:ext>
                </a:extLst>
              </p:cNvPr>
              <p:cNvSpPr/>
              <p:nvPr/>
            </p:nvSpPr>
            <p:spPr>
              <a:xfrm>
                <a:off x="6666490" y="2843361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460E9A7-DBD6-4303-A4EA-2F4DC39FD6ED}"/>
                  </a:ext>
                </a:extLst>
              </p:cNvPr>
              <p:cNvSpPr/>
              <p:nvPr/>
            </p:nvSpPr>
            <p:spPr>
              <a:xfrm>
                <a:off x="1442402" y="2796124"/>
                <a:ext cx="2892689" cy="66517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12579A8-842A-48AD-82EF-470391696433}"/>
                  </a:ext>
                </a:extLst>
              </p:cNvPr>
              <p:cNvSpPr/>
              <p:nvPr/>
            </p:nvSpPr>
            <p:spPr>
              <a:xfrm>
                <a:off x="4390532" y="2788948"/>
                <a:ext cx="2892689" cy="66517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ADB2C6-3E9C-4617-A9EF-F0DB2750404A}"/>
                </a:ext>
              </a:extLst>
            </p:cNvPr>
            <p:cNvGrpSpPr/>
            <p:nvPr/>
          </p:nvGrpSpPr>
          <p:grpSpPr>
            <a:xfrm>
              <a:off x="1521123" y="4263325"/>
              <a:ext cx="5840819" cy="672347"/>
              <a:chOff x="1521123" y="4094650"/>
              <a:chExt cx="5840819" cy="672347"/>
            </a:xfrm>
          </p:grpSpPr>
          <p:sp>
            <p:nvSpPr>
              <p:cNvPr id="36" name="Cross 35">
                <a:extLst>
                  <a:ext uri="{FF2B5EF4-FFF2-40B4-BE49-F238E27FC236}">
                    <a16:creationId xmlns:a16="http://schemas.microsoft.com/office/drawing/2014/main" id="{97347D52-2259-4AA3-B37B-C4EE0DD47AD9}"/>
                  </a:ext>
                </a:extLst>
              </p:cNvPr>
              <p:cNvSpPr/>
              <p:nvPr/>
            </p:nvSpPr>
            <p:spPr>
              <a:xfrm>
                <a:off x="2312748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AB179BDB-E321-4E2D-8293-5C5973CB5B48}"/>
                  </a:ext>
                </a:extLst>
              </p:cNvPr>
              <p:cNvSpPr/>
              <p:nvPr/>
            </p:nvSpPr>
            <p:spPr>
              <a:xfrm>
                <a:off x="3045160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8" name="Cross 37">
                <a:extLst>
                  <a:ext uri="{FF2B5EF4-FFF2-40B4-BE49-F238E27FC236}">
                    <a16:creationId xmlns:a16="http://schemas.microsoft.com/office/drawing/2014/main" id="{8F36AE94-2250-4944-A233-72373920F4B2}"/>
                  </a:ext>
                </a:extLst>
              </p:cNvPr>
              <p:cNvSpPr/>
              <p:nvPr/>
            </p:nvSpPr>
            <p:spPr>
              <a:xfrm>
                <a:off x="3777573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9" name="Cross 38">
                <a:extLst>
                  <a:ext uri="{FF2B5EF4-FFF2-40B4-BE49-F238E27FC236}">
                    <a16:creationId xmlns:a16="http://schemas.microsoft.com/office/drawing/2014/main" id="{85508245-8D7D-49AD-ABF3-41057AA52CAD}"/>
                  </a:ext>
                </a:extLst>
              </p:cNvPr>
              <p:cNvSpPr/>
              <p:nvPr/>
            </p:nvSpPr>
            <p:spPr>
              <a:xfrm>
                <a:off x="4509985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0" name="Cross 39">
                <a:extLst>
                  <a:ext uri="{FF2B5EF4-FFF2-40B4-BE49-F238E27FC236}">
                    <a16:creationId xmlns:a16="http://schemas.microsoft.com/office/drawing/2014/main" id="{A57FF950-B165-43C0-B69B-C78E0467908F}"/>
                  </a:ext>
                </a:extLst>
              </p:cNvPr>
              <p:cNvSpPr/>
              <p:nvPr/>
            </p:nvSpPr>
            <p:spPr>
              <a:xfrm>
                <a:off x="5242398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1" name="Cross 40">
                <a:extLst>
                  <a:ext uri="{FF2B5EF4-FFF2-40B4-BE49-F238E27FC236}">
                    <a16:creationId xmlns:a16="http://schemas.microsoft.com/office/drawing/2014/main" id="{1A9FC028-4FBA-4DAA-946B-126CF066673D}"/>
                  </a:ext>
                </a:extLst>
              </p:cNvPr>
              <p:cNvSpPr/>
              <p:nvPr/>
            </p:nvSpPr>
            <p:spPr>
              <a:xfrm>
                <a:off x="5974811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2" name="Cross 41">
                <a:extLst>
                  <a:ext uri="{FF2B5EF4-FFF2-40B4-BE49-F238E27FC236}">
                    <a16:creationId xmlns:a16="http://schemas.microsoft.com/office/drawing/2014/main" id="{A3CDFDB4-152D-42D3-9A17-F6E784CE2E75}"/>
                  </a:ext>
                </a:extLst>
              </p:cNvPr>
              <p:cNvSpPr/>
              <p:nvPr/>
            </p:nvSpPr>
            <p:spPr>
              <a:xfrm>
                <a:off x="1580335" y="4136438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43" name="Cross 42">
                <a:extLst>
                  <a:ext uri="{FF2B5EF4-FFF2-40B4-BE49-F238E27FC236}">
                    <a16:creationId xmlns:a16="http://schemas.microsoft.com/office/drawing/2014/main" id="{CB0EE772-8E73-49BD-93D0-DA252F562510}"/>
                  </a:ext>
                </a:extLst>
              </p:cNvPr>
              <p:cNvSpPr/>
              <p:nvPr/>
            </p:nvSpPr>
            <p:spPr>
              <a:xfrm>
                <a:off x="6707221" y="4136440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933FCB29-2BAB-425B-96CD-E4FA6665E9FE}"/>
                  </a:ext>
                </a:extLst>
              </p:cNvPr>
              <p:cNvSpPr/>
              <p:nvPr/>
            </p:nvSpPr>
            <p:spPr>
              <a:xfrm>
                <a:off x="1521123" y="4101826"/>
                <a:ext cx="2892689" cy="66517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1557F41-F313-45F6-8567-ADA3638BAADD}"/>
                  </a:ext>
                </a:extLst>
              </p:cNvPr>
              <p:cNvSpPr/>
              <p:nvPr/>
            </p:nvSpPr>
            <p:spPr>
              <a:xfrm>
                <a:off x="4469253" y="4094650"/>
                <a:ext cx="2892689" cy="66517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EED5CB9-DD52-4379-AD79-6E94E1FB6BC1}"/>
                </a:ext>
              </a:extLst>
            </p:cNvPr>
            <p:cNvGrpSpPr/>
            <p:nvPr/>
          </p:nvGrpSpPr>
          <p:grpSpPr>
            <a:xfrm>
              <a:off x="1123662" y="2115474"/>
              <a:ext cx="5840819" cy="672347"/>
              <a:chOff x="1123662" y="2069218"/>
              <a:chExt cx="5840819" cy="672347"/>
            </a:xfrm>
          </p:grpSpPr>
          <p:sp>
            <p:nvSpPr>
              <p:cNvPr id="10" name="Cross 9">
                <a:extLst>
                  <a:ext uri="{FF2B5EF4-FFF2-40B4-BE49-F238E27FC236}">
                    <a16:creationId xmlns:a16="http://schemas.microsoft.com/office/drawing/2014/main" id="{AB5A28C1-A05E-4C72-9DB2-459F735E4EE2}"/>
                  </a:ext>
                </a:extLst>
              </p:cNvPr>
              <p:cNvSpPr/>
              <p:nvPr/>
            </p:nvSpPr>
            <p:spPr>
              <a:xfrm>
                <a:off x="1905297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1" name="Cross 10">
                <a:extLst>
                  <a:ext uri="{FF2B5EF4-FFF2-40B4-BE49-F238E27FC236}">
                    <a16:creationId xmlns:a16="http://schemas.microsoft.com/office/drawing/2014/main" id="{A75C6F39-64A1-48B6-9B4E-3466B3FD290C}"/>
                  </a:ext>
                </a:extLst>
              </p:cNvPr>
              <p:cNvSpPr/>
              <p:nvPr/>
            </p:nvSpPr>
            <p:spPr>
              <a:xfrm>
                <a:off x="2637709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2" name="Cross 11">
                <a:extLst>
                  <a:ext uri="{FF2B5EF4-FFF2-40B4-BE49-F238E27FC236}">
                    <a16:creationId xmlns:a16="http://schemas.microsoft.com/office/drawing/2014/main" id="{1255F7AF-BA09-4E3C-A28A-97ED0E2C5061}"/>
                  </a:ext>
                </a:extLst>
              </p:cNvPr>
              <p:cNvSpPr/>
              <p:nvPr/>
            </p:nvSpPr>
            <p:spPr>
              <a:xfrm>
                <a:off x="3370122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3" name="Cross 12">
                <a:extLst>
                  <a:ext uri="{FF2B5EF4-FFF2-40B4-BE49-F238E27FC236}">
                    <a16:creationId xmlns:a16="http://schemas.microsoft.com/office/drawing/2014/main" id="{70EEAE94-BFCE-41BF-B98C-E7F06CA10FFD}"/>
                  </a:ext>
                </a:extLst>
              </p:cNvPr>
              <p:cNvSpPr/>
              <p:nvPr/>
            </p:nvSpPr>
            <p:spPr>
              <a:xfrm>
                <a:off x="4102534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4" name="Cross 13">
                <a:extLst>
                  <a:ext uri="{FF2B5EF4-FFF2-40B4-BE49-F238E27FC236}">
                    <a16:creationId xmlns:a16="http://schemas.microsoft.com/office/drawing/2014/main" id="{78B60B80-2CED-4F6B-9756-799B839FFAA3}"/>
                  </a:ext>
                </a:extLst>
              </p:cNvPr>
              <p:cNvSpPr/>
              <p:nvPr/>
            </p:nvSpPr>
            <p:spPr>
              <a:xfrm>
                <a:off x="4834947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5" name="Cross 14">
                <a:extLst>
                  <a:ext uri="{FF2B5EF4-FFF2-40B4-BE49-F238E27FC236}">
                    <a16:creationId xmlns:a16="http://schemas.microsoft.com/office/drawing/2014/main" id="{B41C8D44-1AD8-4D79-9C4B-7F0D5E42CFAD}"/>
                  </a:ext>
                </a:extLst>
              </p:cNvPr>
              <p:cNvSpPr/>
              <p:nvPr/>
            </p:nvSpPr>
            <p:spPr>
              <a:xfrm>
                <a:off x="5567359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6" name="Cross 15">
                <a:extLst>
                  <a:ext uri="{FF2B5EF4-FFF2-40B4-BE49-F238E27FC236}">
                    <a16:creationId xmlns:a16="http://schemas.microsoft.com/office/drawing/2014/main" id="{EC1C86C7-AF90-43BF-A72C-96119CC84FDB}"/>
                  </a:ext>
                </a:extLst>
              </p:cNvPr>
              <p:cNvSpPr/>
              <p:nvPr/>
            </p:nvSpPr>
            <p:spPr>
              <a:xfrm>
                <a:off x="1172884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17" name="Cross 16">
                <a:extLst>
                  <a:ext uri="{FF2B5EF4-FFF2-40B4-BE49-F238E27FC236}">
                    <a16:creationId xmlns:a16="http://schemas.microsoft.com/office/drawing/2014/main" id="{E0F7D887-4DED-4A1D-AD6E-B2615B2DA196}"/>
                  </a:ext>
                </a:extLst>
              </p:cNvPr>
              <p:cNvSpPr/>
              <p:nvPr/>
            </p:nvSpPr>
            <p:spPr>
              <a:xfrm>
                <a:off x="6299772" y="212567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F9EC1AA-9278-4C40-8281-76E030B8CDAC}"/>
                  </a:ext>
                </a:extLst>
              </p:cNvPr>
              <p:cNvGrpSpPr/>
              <p:nvPr/>
            </p:nvGrpSpPr>
            <p:grpSpPr>
              <a:xfrm>
                <a:off x="1123662" y="2069218"/>
                <a:ext cx="5840819" cy="672347"/>
                <a:chOff x="1613284" y="1551924"/>
                <a:chExt cx="5840819" cy="672347"/>
              </a:xfrm>
            </p:grpSpPr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3E85D79F-FCBC-4616-94BD-FA16AF77D624}"/>
                    </a:ext>
                  </a:extLst>
                </p:cNvPr>
                <p:cNvSpPr/>
                <p:nvPr/>
              </p:nvSpPr>
              <p:spPr>
                <a:xfrm>
                  <a:off x="1613284" y="1559100"/>
                  <a:ext cx="2892689" cy="66517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B42BFFD-376B-434D-A717-11E15CC8D8A1}"/>
                    </a:ext>
                  </a:extLst>
                </p:cNvPr>
                <p:cNvSpPr/>
                <p:nvPr/>
              </p:nvSpPr>
              <p:spPr>
                <a:xfrm>
                  <a:off x="4561414" y="1551924"/>
                  <a:ext cx="2892689" cy="66517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30DB95-E9EE-44D3-A8D7-6F2D1FB013B3}"/>
                </a:ext>
              </a:extLst>
            </p:cNvPr>
            <p:cNvGrpSpPr/>
            <p:nvPr/>
          </p:nvGrpSpPr>
          <p:grpSpPr>
            <a:xfrm>
              <a:off x="1123662" y="3547374"/>
              <a:ext cx="5840819" cy="672347"/>
              <a:chOff x="1123662" y="3419361"/>
              <a:chExt cx="5840819" cy="672347"/>
            </a:xfrm>
          </p:grpSpPr>
          <p:sp>
            <p:nvSpPr>
              <p:cNvPr id="28" name="Cross 27">
                <a:extLst>
                  <a:ext uri="{FF2B5EF4-FFF2-40B4-BE49-F238E27FC236}">
                    <a16:creationId xmlns:a16="http://schemas.microsoft.com/office/drawing/2014/main" id="{5C2F2974-52F9-4DBE-982E-D25F07277691}"/>
                  </a:ext>
                </a:extLst>
              </p:cNvPr>
              <p:cNvSpPr/>
              <p:nvPr/>
            </p:nvSpPr>
            <p:spPr>
              <a:xfrm>
                <a:off x="1906836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29" name="Cross 28">
                <a:extLst>
                  <a:ext uri="{FF2B5EF4-FFF2-40B4-BE49-F238E27FC236}">
                    <a16:creationId xmlns:a16="http://schemas.microsoft.com/office/drawing/2014/main" id="{85A8489C-70D2-46A4-9B5B-1ECF4A203E94}"/>
                  </a:ext>
                </a:extLst>
              </p:cNvPr>
              <p:cNvSpPr/>
              <p:nvPr/>
            </p:nvSpPr>
            <p:spPr>
              <a:xfrm>
                <a:off x="2639249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0" name="Cross 29">
                <a:extLst>
                  <a:ext uri="{FF2B5EF4-FFF2-40B4-BE49-F238E27FC236}">
                    <a16:creationId xmlns:a16="http://schemas.microsoft.com/office/drawing/2014/main" id="{E7BB945F-18AE-4CD2-B9BF-C82B8A7BD807}"/>
                  </a:ext>
                </a:extLst>
              </p:cNvPr>
              <p:cNvSpPr/>
              <p:nvPr/>
            </p:nvSpPr>
            <p:spPr>
              <a:xfrm>
                <a:off x="3371661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1" name="Cross 30">
                <a:extLst>
                  <a:ext uri="{FF2B5EF4-FFF2-40B4-BE49-F238E27FC236}">
                    <a16:creationId xmlns:a16="http://schemas.microsoft.com/office/drawing/2014/main" id="{69315721-F55E-4A4E-9253-181C3AB20F48}"/>
                  </a:ext>
                </a:extLst>
              </p:cNvPr>
              <p:cNvSpPr/>
              <p:nvPr/>
            </p:nvSpPr>
            <p:spPr>
              <a:xfrm>
                <a:off x="4104074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2" name="Cross 31">
                <a:extLst>
                  <a:ext uri="{FF2B5EF4-FFF2-40B4-BE49-F238E27FC236}">
                    <a16:creationId xmlns:a16="http://schemas.microsoft.com/office/drawing/2014/main" id="{89CE12FC-216F-43A0-85AB-2BFD09591EB4}"/>
                  </a:ext>
                </a:extLst>
              </p:cNvPr>
              <p:cNvSpPr/>
              <p:nvPr/>
            </p:nvSpPr>
            <p:spPr>
              <a:xfrm>
                <a:off x="4836486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3" name="Cross 32">
                <a:extLst>
                  <a:ext uri="{FF2B5EF4-FFF2-40B4-BE49-F238E27FC236}">
                    <a16:creationId xmlns:a16="http://schemas.microsoft.com/office/drawing/2014/main" id="{19CAB741-C953-463E-9DF6-505AD642A1D8}"/>
                  </a:ext>
                </a:extLst>
              </p:cNvPr>
              <p:cNvSpPr/>
              <p:nvPr/>
            </p:nvSpPr>
            <p:spPr>
              <a:xfrm>
                <a:off x="5568899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4" name="Cross 33">
                <a:extLst>
                  <a:ext uri="{FF2B5EF4-FFF2-40B4-BE49-F238E27FC236}">
                    <a16:creationId xmlns:a16="http://schemas.microsoft.com/office/drawing/2014/main" id="{E89C588A-D84E-4F88-98BA-506E7443C38F}"/>
                  </a:ext>
                </a:extLst>
              </p:cNvPr>
              <p:cNvSpPr/>
              <p:nvPr/>
            </p:nvSpPr>
            <p:spPr>
              <a:xfrm>
                <a:off x="1174424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35" name="Cross 34">
                <a:extLst>
                  <a:ext uri="{FF2B5EF4-FFF2-40B4-BE49-F238E27FC236}">
                    <a16:creationId xmlns:a16="http://schemas.microsoft.com/office/drawing/2014/main" id="{5DF1BFDE-4F87-4950-9968-1F3EBADCC486}"/>
                  </a:ext>
                </a:extLst>
              </p:cNvPr>
              <p:cNvSpPr/>
              <p:nvPr/>
            </p:nvSpPr>
            <p:spPr>
              <a:xfrm>
                <a:off x="6301310" y="3473162"/>
                <a:ext cx="576000" cy="57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6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1F783FA-DF54-4FD0-9405-28C0E72EB4BB}"/>
                  </a:ext>
                </a:extLst>
              </p:cNvPr>
              <p:cNvSpPr/>
              <p:nvPr/>
            </p:nvSpPr>
            <p:spPr>
              <a:xfrm>
                <a:off x="1123662" y="3426537"/>
                <a:ext cx="2892689" cy="66517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AA7537EE-07D6-4AFC-A09C-6D998D961296}"/>
                  </a:ext>
                </a:extLst>
              </p:cNvPr>
              <p:cNvSpPr/>
              <p:nvPr/>
            </p:nvSpPr>
            <p:spPr>
              <a:xfrm>
                <a:off x="4071792" y="3419361"/>
                <a:ext cx="2892689" cy="66517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4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gaps to show the calculation this bar model represents.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7EF1B8-036D-4AE2-8BAB-0EB19213F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09103"/>
              </p:ext>
            </p:extLst>
          </p:nvPr>
        </p:nvGraphicFramePr>
        <p:xfrm>
          <a:off x="1607224" y="1562336"/>
          <a:ext cx="5929552" cy="1925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388">
                  <a:extLst>
                    <a:ext uri="{9D8B030D-6E8A-4147-A177-3AD203B41FA5}">
                      <a16:colId xmlns:a16="http://schemas.microsoft.com/office/drawing/2014/main" val="3621608923"/>
                    </a:ext>
                  </a:extLst>
                </a:gridCol>
                <a:gridCol w="1482388">
                  <a:extLst>
                    <a:ext uri="{9D8B030D-6E8A-4147-A177-3AD203B41FA5}">
                      <a16:colId xmlns:a16="http://schemas.microsoft.com/office/drawing/2014/main" val="1820396480"/>
                    </a:ext>
                  </a:extLst>
                </a:gridCol>
                <a:gridCol w="1482388">
                  <a:extLst>
                    <a:ext uri="{9D8B030D-6E8A-4147-A177-3AD203B41FA5}">
                      <a16:colId xmlns:a16="http://schemas.microsoft.com/office/drawing/2014/main" val="4050243051"/>
                    </a:ext>
                  </a:extLst>
                </a:gridCol>
                <a:gridCol w="1482388">
                  <a:extLst>
                    <a:ext uri="{9D8B030D-6E8A-4147-A177-3AD203B41FA5}">
                      <a16:colId xmlns:a16="http://schemas.microsoft.com/office/drawing/2014/main" val="3032674937"/>
                    </a:ext>
                  </a:extLst>
                </a:gridCol>
              </a:tblGrid>
              <a:tr h="1925286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1016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06044F-C72D-41A8-80A9-6E6A1B275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89146"/>
              </p:ext>
            </p:extLst>
          </p:nvPr>
        </p:nvGraphicFramePr>
        <p:xfrm>
          <a:off x="3096140" y="3875084"/>
          <a:ext cx="2963073" cy="937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315">
                  <a:extLst>
                    <a:ext uri="{9D8B030D-6E8A-4147-A177-3AD203B41FA5}">
                      <a16:colId xmlns:a16="http://schemas.microsoft.com/office/drawing/2014/main" val="3997065261"/>
                    </a:ext>
                  </a:extLst>
                </a:gridCol>
                <a:gridCol w="1476906">
                  <a:extLst>
                    <a:ext uri="{9D8B030D-6E8A-4147-A177-3AD203B41FA5}">
                      <a16:colId xmlns:a16="http://schemas.microsoft.com/office/drawing/2014/main" val="1846667080"/>
                    </a:ext>
                  </a:extLst>
                </a:gridCol>
                <a:gridCol w="1016852">
                  <a:extLst>
                    <a:ext uri="{9D8B030D-6E8A-4147-A177-3AD203B41FA5}">
                      <a16:colId xmlns:a16="http://schemas.microsoft.com/office/drawing/2014/main" val="2160455229"/>
                    </a:ext>
                  </a:extLst>
                </a:gridCol>
              </a:tblGrid>
              <a:tr h="3878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of 36 =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3127" marR="8312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695638"/>
                  </a:ext>
                </a:extLst>
              </a:tr>
              <a:tr h="65882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51809"/>
                  </a:ext>
                </a:extLst>
              </a:tr>
              <a:tr h="483396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8015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B90D250-2C0F-48BC-8FE6-F2CE409B568D}"/>
              </a:ext>
            </a:extLst>
          </p:cNvPr>
          <p:cNvGrpSpPr/>
          <p:nvPr/>
        </p:nvGrpSpPr>
        <p:grpSpPr>
          <a:xfrm>
            <a:off x="1708803" y="1645978"/>
            <a:ext cx="1295027" cy="1783022"/>
            <a:chOff x="2515426" y="3857850"/>
            <a:chExt cx="499289" cy="6874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1601D9-A17B-4A94-8521-8822918F2042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EDE362-4808-441E-9B21-A8BF5C2C013B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B96CD5-CFA7-45BC-9D67-18ECB52A1685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9B560B-7B90-46B6-BE62-E8C3111D5D28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93AF17-F392-4DFC-AF67-2708BB1365F3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E4DFC4-3344-439D-B183-722234615F5D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2742DB-F184-46B6-B0D5-E1B3437B8E80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A2A169-0240-4327-99A2-0837D49374B8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EABB69-DEB2-47BE-BD96-053B20CD29AD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F8860D-D835-4F9A-B230-76339AC5AF47}"/>
              </a:ext>
            </a:extLst>
          </p:cNvPr>
          <p:cNvGrpSpPr/>
          <p:nvPr/>
        </p:nvGrpSpPr>
        <p:grpSpPr>
          <a:xfrm>
            <a:off x="3175941" y="1630633"/>
            <a:ext cx="1295027" cy="1783022"/>
            <a:chOff x="2515426" y="3857850"/>
            <a:chExt cx="499289" cy="6874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9EB03B-C6CB-4C84-A32D-1AB065395685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D53C27-2F17-499B-85AC-5326260AE4C3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117BE8-60BE-407E-86C7-6B27FF74E50D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E44040-9024-496C-A5B6-77BCA976D559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FC9AED1-D3E9-4BC6-89CE-A250EBBF132C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FFC301-624E-482A-A28E-94CDACE1EB8C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D89F1F-66D7-4935-8806-0D3DD1C9A161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D5FAAAF-7AD6-44CA-A49D-932CCAD7B53A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17EE16-68C9-4D98-A142-DEA753697898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960C19-5D1D-4155-A6E8-021F6232BBA6}"/>
              </a:ext>
            </a:extLst>
          </p:cNvPr>
          <p:cNvGrpSpPr/>
          <p:nvPr/>
        </p:nvGrpSpPr>
        <p:grpSpPr>
          <a:xfrm>
            <a:off x="4654004" y="1605993"/>
            <a:ext cx="1295027" cy="1783022"/>
            <a:chOff x="2515426" y="3857850"/>
            <a:chExt cx="499289" cy="68743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0A68DC-19D9-455A-A30A-082D37F9E4F4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34BCEA9-9658-44AB-997D-9D34F808432A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6E7B95E-3C22-4DD9-BDEF-2D75754D374A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EBEB07-12D1-4D73-B8AE-60E38D2F3EA0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B703150-342B-48AA-A295-B0D61ABFAC35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9E38E78-B2FE-44BA-AC94-A29F9B5D1291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3FEAA8-B377-4160-A801-4A7A94722E72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973D279-2290-454C-9C80-705839031940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FA2C4C8-CBE9-46AF-8F1C-9415DE4BF4FE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5E0879-1E82-4FAE-8DA1-12CF42709CE8}"/>
              </a:ext>
            </a:extLst>
          </p:cNvPr>
          <p:cNvGrpSpPr/>
          <p:nvPr/>
        </p:nvGrpSpPr>
        <p:grpSpPr>
          <a:xfrm>
            <a:off x="6109390" y="1630633"/>
            <a:ext cx="1295027" cy="1783022"/>
            <a:chOff x="2515426" y="3857850"/>
            <a:chExt cx="499289" cy="68743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C58558-BC01-4EA9-8C06-CAF64A552494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03723FC-5D24-42EB-93F0-5C549FF4C0E1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0E9E17A-0984-4C30-A5F3-48732D8EE527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73D237-7C43-4A7A-9416-25F977AE9960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4784B04-0DFC-4B83-899F-BE369BC6B9C8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89FAB96-4E37-4B72-AD80-58F1048872F3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7A8D263-9DF5-4C07-B4BA-4BDFF9298F26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8C1C18-3D26-4E92-A482-51C8D0A765CD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AD62E27-57D8-4527-BEAC-6384531B0E08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69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gaps to show the calculation this bar model represents.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7EF1B8-036D-4AE2-8BAB-0EB19213F4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7224" y="1562336"/>
          <a:ext cx="5929552" cy="1925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388">
                  <a:extLst>
                    <a:ext uri="{9D8B030D-6E8A-4147-A177-3AD203B41FA5}">
                      <a16:colId xmlns:a16="http://schemas.microsoft.com/office/drawing/2014/main" val="3621608923"/>
                    </a:ext>
                  </a:extLst>
                </a:gridCol>
                <a:gridCol w="1482388">
                  <a:extLst>
                    <a:ext uri="{9D8B030D-6E8A-4147-A177-3AD203B41FA5}">
                      <a16:colId xmlns:a16="http://schemas.microsoft.com/office/drawing/2014/main" val="1820396480"/>
                    </a:ext>
                  </a:extLst>
                </a:gridCol>
                <a:gridCol w="1482388">
                  <a:extLst>
                    <a:ext uri="{9D8B030D-6E8A-4147-A177-3AD203B41FA5}">
                      <a16:colId xmlns:a16="http://schemas.microsoft.com/office/drawing/2014/main" val="4050243051"/>
                    </a:ext>
                  </a:extLst>
                </a:gridCol>
                <a:gridCol w="1482388">
                  <a:extLst>
                    <a:ext uri="{9D8B030D-6E8A-4147-A177-3AD203B41FA5}">
                      <a16:colId xmlns:a16="http://schemas.microsoft.com/office/drawing/2014/main" val="3032674937"/>
                    </a:ext>
                  </a:extLst>
                </a:gridCol>
              </a:tblGrid>
              <a:tr h="1925286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305" marR="63305" marT="31652" marB="316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1016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06044F-C72D-41A8-80A9-6E6A1B275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90741"/>
              </p:ext>
            </p:extLst>
          </p:nvPr>
        </p:nvGraphicFramePr>
        <p:xfrm>
          <a:off x="3096140" y="3875084"/>
          <a:ext cx="2963073" cy="937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315">
                  <a:extLst>
                    <a:ext uri="{9D8B030D-6E8A-4147-A177-3AD203B41FA5}">
                      <a16:colId xmlns:a16="http://schemas.microsoft.com/office/drawing/2014/main" val="3997065261"/>
                    </a:ext>
                  </a:extLst>
                </a:gridCol>
                <a:gridCol w="1476906">
                  <a:extLst>
                    <a:ext uri="{9D8B030D-6E8A-4147-A177-3AD203B41FA5}">
                      <a16:colId xmlns:a16="http://schemas.microsoft.com/office/drawing/2014/main" val="1846667080"/>
                    </a:ext>
                  </a:extLst>
                </a:gridCol>
                <a:gridCol w="1016852">
                  <a:extLst>
                    <a:ext uri="{9D8B030D-6E8A-4147-A177-3AD203B41FA5}">
                      <a16:colId xmlns:a16="http://schemas.microsoft.com/office/drawing/2014/main" val="2160455229"/>
                    </a:ext>
                  </a:extLst>
                </a:gridCol>
              </a:tblGrid>
              <a:tr h="3878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of 36 =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83127" marR="8312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695638"/>
                  </a:ext>
                </a:extLst>
              </a:tr>
              <a:tr h="65882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51809"/>
                  </a:ext>
                </a:extLst>
              </a:tr>
              <a:tr h="483396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8015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B90D250-2C0F-48BC-8FE6-F2CE409B568D}"/>
              </a:ext>
            </a:extLst>
          </p:cNvPr>
          <p:cNvGrpSpPr/>
          <p:nvPr/>
        </p:nvGrpSpPr>
        <p:grpSpPr>
          <a:xfrm>
            <a:off x="1708803" y="1645978"/>
            <a:ext cx="1295027" cy="1783022"/>
            <a:chOff x="2515426" y="3857850"/>
            <a:chExt cx="499289" cy="6874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1601D9-A17B-4A94-8521-8822918F2042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EDE362-4808-441E-9B21-A8BF5C2C013B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B96CD5-CFA7-45BC-9D67-18ECB52A1685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9B560B-7B90-46B6-BE62-E8C3111D5D28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93AF17-F392-4DFC-AF67-2708BB1365F3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E4DFC4-3344-439D-B183-722234615F5D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2742DB-F184-46B6-B0D5-E1B3437B8E80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A2A169-0240-4327-99A2-0837D49374B8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EABB69-DEB2-47BE-BD96-053B20CD29AD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F8860D-D835-4F9A-B230-76339AC5AF47}"/>
              </a:ext>
            </a:extLst>
          </p:cNvPr>
          <p:cNvGrpSpPr/>
          <p:nvPr/>
        </p:nvGrpSpPr>
        <p:grpSpPr>
          <a:xfrm>
            <a:off x="3175941" y="1630633"/>
            <a:ext cx="1295027" cy="1783022"/>
            <a:chOff x="2515426" y="3857850"/>
            <a:chExt cx="499289" cy="6874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9EB03B-C6CB-4C84-A32D-1AB065395685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D53C27-2F17-499B-85AC-5326260AE4C3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117BE8-60BE-407E-86C7-6B27FF74E50D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E44040-9024-496C-A5B6-77BCA976D559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FC9AED1-D3E9-4BC6-89CE-A250EBBF132C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FFC301-624E-482A-A28E-94CDACE1EB8C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D89F1F-66D7-4935-8806-0D3DD1C9A161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D5FAAAF-7AD6-44CA-A49D-932CCAD7B53A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17EE16-68C9-4D98-A142-DEA753697898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960C19-5D1D-4155-A6E8-021F6232BBA6}"/>
              </a:ext>
            </a:extLst>
          </p:cNvPr>
          <p:cNvGrpSpPr/>
          <p:nvPr/>
        </p:nvGrpSpPr>
        <p:grpSpPr>
          <a:xfrm>
            <a:off x="4654004" y="1605993"/>
            <a:ext cx="1295027" cy="1783022"/>
            <a:chOff x="2515426" y="3857850"/>
            <a:chExt cx="499289" cy="68743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0A68DC-19D9-455A-A30A-082D37F9E4F4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34BCEA9-9658-44AB-997D-9D34F808432A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6E7B95E-3C22-4DD9-BDEF-2D75754D374A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EBEB07-12D1-4D73-B8AE-60E38D2F3EA0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B703150-342B-48AA-A295-B0D61ABFAC35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9E38E78-B2FE-44BA-AC94-A29F9B5D1291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3FEAA8-B377-4160-A801-4A7A94722E72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973D279-2290-454C-9C80-705839031940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FA2C4C8-CBE9-46AF-8F1C-9415DE4BF4FE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5E0879-1E82-4FAE-8DA1-12CF42709CE8}"/>
              </a:ext>
            </a:extLst>
          </p:cNvPr>
          <p:cNvGrpSpPr/>
          <p:nvPr/>
        </p:nvGrpSpPr>
        <p:grpSpPr>
          <a:xfrm>
            <a:off x="6109390" y="1630633"/>
            <a:ext cx="1295027" cy="1783022"/>
            <a:chOff x="2515426" y="3857850"/>
            <a:chExt cx="499289" cy="68743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C58558-BC01-4EA9-8C06-CAF64A552494}"/>
                </a:ext>
              </a:extLst>
            </p:cNvPr>
            <p:cNvSpPr/>
            <p:nvPr/>
          </p:nvSpPr>
          <p:spPr>
            <a:xfrm>
              <a:off x="2761492" y="38578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03723FC-5D24-42EB-93F0-5C549FF4C0E1}"/>
                </a:ext>
              </a:extLst>
            </p:cNvPr>
            <p:cNvSpPr/>
            <p:nvPr/>
          </p:nvSpPr>
          <p:spPr>
            <a:xfrm>
              <a:off x="2571959" y="3866451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0E9E17A-0984-4C30-A5F3-48732D8EE527}"/>
                </a:ext>
              </a:extLst>
            </p:cNvPr>
            <p:cNvSpPr/>
            <p:nvPr/>
          </p:nvSpPr>
          <p:spPr>
            <a:xfrm>
              <a:off x="2542983" y="4046112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C73D237-7C43-4A7A-9416-25F977AE9960}"/>
                </a:ext>
              </a:extLst>
            </p:cNvPr>
            <p:cNvSpPr/>
            <p:nvPr/>
          </p:nvSpPr>
          <p:spPr>
            <a:xfrm>
              <a:off x="2734647" y="401599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4784B04-0DFC-4B83-899F-BE369BC6B9C8}"/>
                </a:ext>
              </a:extLst>
            </p:cNvPr>
            <p:cNvSpPr/>
            <p:nvPr/>
          </p:nvSpPr>
          <p:spPr>
            <a:xfrm>
              <a:off x="2515426" y="4209297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89FAB96-4E37-4B72-AD80-58F1048872F3}"/>
                </a:ext>
              </a:extLst>
            </p:cNvPr>
            <p:cNvSpPr/>
            <p:nvPr/>
          </p:nvSpPr>
          <p:spPr>
            <a:xfrm>
              <a:off x="2681394" y="4186150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7A8D263-9DF5-4C07-B4BA-4BDFF9298F26}"/>
                </a:ext>
              </a:extLst>
            </p:cNvPr>
            <p:cNvSpPr/>
            <p:nvPr/>
          </p:nvSpPr>
          <p:spPr>
            <a:xfrm>
              <a:off x="2789160" y="436057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8C1C18-3D26-4E92-A482-51C8D0A765CD}"/>
                </a:ext>
              </a:extLst>
            </p:cNvPr>
            <p:cNvSpPr/>
            <p:nvPr/>
          </p:nvSpPr>
          <p:spPr>
            <a:xfrm>
              <a:off x="2571199" y="4395744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AD62E27-57D8-4527-BEAC-6384531B0E08}"/>
                </a:ext>
              </a:extLst>
            </p:cNvPr>
            <p:cNvSpPr/>
            <p:nvPr/>
          </p:nvSpPr>
          <p:spPr>
            <a:xfrm>
              <a:off x="2865177" y="4171056"/>
              <a:ext cx="149538" cy="1495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6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schemas.microsoft.com/office/2006/documentManagement/types"/>
    <ds:schemaRef ds:uri="86144f90-c7b6-48d0-aae5-f5e9e48cc3df"/>
    <ds:schemaRef ds:uri="http://schemas.microsoft.com/sharepoint/v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DCAE5-86CF-4716-9E31-6DFAC13D2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601</Words>
  <Application>Microsoft Office PowerPoint</Application>
  <PresentationFormat>On-screen Show (4:3)</PresentationFormat>
  <Paragraphs>369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Hannah Joiner</cp:lastModifiedBy>
  <cp:revision>48</cp:revision>
  <dcterms:created xsi:type="dcterms:W3CDTF">2018-03-17T10:08:43Z</dcterms:created>
  <dcterms:modified xsi:type="dcterms:W3CDTF">2020-06-03T14:33:14Z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