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09" r:id="rId5"/>
    <p:sldId id="400" r:id="rId6"/>
    <p:sldId id="401" r:id="rId7"/>
    <p:sldId id="360" r:id="rId8"/>
    <p:sldId id="390" r:id="rId9"/>
    <p:sldId id="365" r:id="rId10"/>
    <p:sldId id="391" r:id="rId11"/>
    <p:sldId id="370" r:id="rId12"/>
    <p:sldId id="392" r:id="rId13"/>
    <p:sldId id="393" r:id="rId14"/>
    <p:sldId id="3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le Tidswell-Brown" initials="KT" lastIdx="1" clrIdx="0">
    <p:extLst>
      <p:ext uri="{19B8F6BF-5375-455C-9EA6-DF929625EA0E}">
        <p15:presenceInfo xmlns:p15="http://schemas.microsoft.com/office/powerpoint/2012/main" userId="Kyle Tidswell-Brow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C95F66-B322-4A90-8C0D-F72B0BEB92AA}" v="257" dt="2019-03-19T15:46:17.5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B3BA-0F53-4095-80D2-92B82C3C9A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9 Lesson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9D06FB-C825-4D2D-AF0D-0479B1DA9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Ordering Fractions 1</a:t>
            </a:r>
          </a:p>
        </p:txBody>
      </p:sp>
    </p:spTree>
    <p:extLst>
      <p:ext uri="{BB962C8B-B14F-4D97-AF65-F5344CB8AC3E}">
        <p14:creationId xmlns:p14="http://schemas.microsoft.com/office/powerpoint/2010/main" val="1760837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missing fraction in this sequence?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AE1E6FF-BEE9-46C8-A7A2-378B86911C5F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22" name="TextBox 8">
              <a:extLst>
                <a:ext uri="{FF2B5EF4-FFF2-40B4-BE49-F238E27FC236}">
                  <a16:creationId xmlns:a16="http://schemas.microsoft.com/office/drawing/2014/main" id="{33A71E92-FE1F-4A82-9E2D-1D61F9FECF5C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3" name="Picture 2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BCC99F9-A033-4E9D-8338-BE0EE7796A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E9924168-272E-4022-A360-6907B3F96D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482" t="34409" r="43710" b="23085"/>
          <a:stretch/>
        </p:blipFill>
        <p:spPr>
          <a:xfrm>
            <a:off x="647508" y="1454267"/>
            <a:ext cx="1878184" cy="185543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0700363-9A08-4554-B057-4136074FA0A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544" t="35306" r="43683" b="24019"/>
          <a:stretch/>
        </p:blipFill>
        <p:spPr>
          <a:xfrm>
            <a:off x="3649952" y="1494216"/>
            <a:ext cx="1878184" cy="177553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9ABAB7A-5CE3-467B-8526-624E9A0B054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3370" t="34095" r="44417" b="23398"/>
          <a:stretch/>
        </p:blipFill>
        <p:spPr>
          <a:xfrm>
            <a:off x="6652395" y="1454267"/>
            <a:ext cx="1844097" cy="185543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16A1A85-A6CE-447D-BA39-5BDC954189C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4450" t="36428" r="44574" b="23665"/>
          <a:stretch/>
        </p:blipFill>
        <p:spPr>
          <a:xfrm>
            <a:off x="788157" y="3557175"/>
            <a:ext cx="1737535" cy="170451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599755A-A453-46D3-8AE6-4E9360360D3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4122" t="34878" r="43682" b="22556"/>
          <a:stretch/>
        </p:blipFill>
        <p:spPr>
          <a:xfrm>
            <a:off x="3683055" y="3406254"/>
            <a:ext cx="1845081" cy="185543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B477F7F-4797-4508-B0BD-0E7933CA09EB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4277" t="34958" r="43510" b="22477"/>
          <a:stretch/>
        </p:blipFill>
        <p:spPr>
          <a:xfrm>
            <a:off x="6652395" y="3406254"/>
            <a:ext cx="1844097" cy="185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504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missing fraction in this sequence?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DBC4F83-6AE0-4180-9FBF-2A81C3CD1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23935"/>
              </p:ext>
            </p:extLst>
          </p:nvPr>
        </p:nvGraphicFramePr>
        <p:xfrm>
          <a:off x="4392000" y="5415232"/>
          <a:ext cx="36000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</a:tblGrid>
              <a:tr h="27759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R>
                      <a:noFill/>
                    </a:ln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27759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9C1086E1-2F88-4FC9-BBA3-B060A62CD48B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22" name="TextBox 8">
              <a:extLst>
                <a:ext uri="{FF2B5EF4-FFF2-40B4-BE49-F238E27FC236}">
                  <a16:creationId xmlns:a16="http://schemas.microsoft.com/office/drawing/2014/main" id="{F7A2953A-1E5C-4450-8044-605018050290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3" name="Picture 2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ADDEEBF-65CF-4D2D-8549-420350B548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25EAF3A8-F075-49EC-9BBF-DF49D1A696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482" t="34409" r="43710" b="23085"/>
          <a:stretch/>
        </p:blipFill>
        <p:spPr>
          <a:xfrm>
            <a:off x="647508" y="1454267"/>
            <a:ext cx="1878184" cy="18554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3BC145F-5F4F-49B1-9E3C-C24600D6175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544" t="35306" r="43683" b="24019"/>
          <a:stretch/>
        </p:blipFill>
        <p:spPr>
          <a:xfrm>
            <a:off x="3649952" y="1494216"/>
            <a:ext cx="1878184" cy="177553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F95942D-0798-4F94-AFEA-9C3BA411432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3370" t="34095" r="44417" b="23398"/>
          <a:stretch/>
        </p:blipFill>
        <p:spPr>
          <a:xfrm>
            <a:off x="6652395" y="1454267"/>
            <a:ext cx="1844097" cy="185543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E559BA6-F32D-4644-A190-92B7E1291BE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4450" t="36428" r="44574" b="23665"/>
          <a:stretch/>
        </p:blipFill>
        <p:spPr>
          <a:xfrm>
            <a:off x="788157" y="3557175"/>
            <a:ext cx="1737535" cy="170451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8EA3F65-6DE3-426E-9AE2-9B040312E74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4122" t="34878" r="43682" b="22556"/>
          <a:stretch/>
        </p:blipFill>
        <p:spPr>
          <a:xfrm>
            <a:off x="3683055" y="3406254"/>
            <a:ext cx="1845081" cy="185543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F47AA1D-B0C3-4862-9710-964AAC155EFA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4277" t="34958" r="43510" b="22477"/>
          <a:stretch/>
        </p:blipFill>
        <p:spPr>
          <a:xfrm>
            <a:off x="6652395" y="3406254"/>
            <a:ext cx="1844097" cy="185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3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lvl="0" algn="ctr"/>
            <a:endParaRPr lang="en-GB" sz="2000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&lt;, &gt; and = to complete the statements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br>
              <a:rPr lang="en-GB" sz="2000" dirty="0">
                <a:solidFill>
                  <a:schemeClr val="tx1"/>
                </a:solidFill>
                <a:latin typeface="SassoonCRInfantMedium" panose="02000603020000020003" pitchFamily="2" charset="0"/>
              </a:rPr>
            </a:br>
            <a:endParaRPr lang="en-GB" sz="1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939F9D8-D1DF-4FAD-85E1-18BBBC793949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1E978A8-94D3-413D-860F-8F8C0CA24306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B6F16A03-4BA3-4607-B09F-11903515DC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0D045D-5143-4AD0-B661-321809EE1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449711"/>
              </p:ext>
            </p:extLst>
          </p:nvPr>
        </p:nvGraphicFramePr>
        <p:xfrm>
          <a:off x="4302000" y="1679503"/>
          <a:ext cx="72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2987088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96249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35638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30413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689692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6832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6847B08-E194-466A-93F5-6211FDE02A6B}"/>
              </a:ext>
            </a:extLst>
          </p:cNvPr>
          <p:cNvSpPr txBox="1"/>
          <p:nvPr/>
        </p:nvSpPr>
        <p:spPr>
          <a:xfrm>
            <a:off x="2901177" y="1708877"/>
            <a:ext cx="719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78FC20-950F-48AC-9DC1-083C5EBC5F91}"/>
              </a:ext>
            </a:extLst>
          </p:cNvPr>
          <p:cNvSpPr txBox="1"/>
          <p:nvPr/>
        </p:nvSpPr>
        <p:spPr>
          <a:xfrm>
            <a:off x="5696077" y="1708877"/>
            <a:ext cx="719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8CE70CF-98CF-4C22-AF55-97DD04FFC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845961"/>
              </p:ext>
            </p:extLst>
          </p:nvPr>
        </p:nvGraphicFramePr>
        <p:xfrm>
          <a:off x="3028424" y="2748552"/>
          <a:ext cx="464598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598">
                  <a:extLst>
                    <a:ext uri="{9D8B030D-6E8A-4147-A177-3AD203B41FA5}">
                      <a16:colId xmlns:a16="http://schemas.microsoft.com/office/drawing/2014/main" val="3662336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893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66096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BDF4382-3E41-455E-9C1C-2AEBE098A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93257"/>
              </p:ext>
            </p:extLst>
          </p:nvPr>
        </p:nvGraphicFramePr>
        <p:xfrm>
          <a:off x="5830978" y="2748552"/>
          <a:ext cx="464598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598">
                  <a:extLst>
                    <a:ext uri="{9D8B030D-6E8A-4147-A177-3AD203B41FA5}">
                      <a16:colId xmlns:a16="http://schemas.microsoft.com/office/drawing/2014/main" val="3662336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893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6609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02835FE-6F1F-4737-8F65-408AAA43B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788457"/>
              </p:ext>
            </p:extLst>
          </p:nvPr>
        </p:nvGraphicFramePr>
        <p:xfrm>
          <a:off x="2893523" y="4547983"/>
          <a:ext cx="734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171908563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140887689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28511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2891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F0EEA6E-2E96-4267-9523-AA36A0249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265663"/>
              </p:ext>
            </p:extLst>
          </p:nvPr>
        </p:nvGraphicFramePr>
        <p:xfrm>
          <a:off x="5696077" y="4547983"/>
          <a:ext cx="734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171908563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140887689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28511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28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88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lvl="0" algn="ctr"/>
            <a:endParaRPr lang="en-GB" sz="2000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&lt;, &gt; and = to complete the statements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br>
              <a:rPr lang="en-GB" sz="2000" dirty="0">
                <a:solidFill>
                  <a:schemeClr val="tx1"/>
                </a:solidFill>
                <a:latin typeface="SassoonCRInfantMedium" panose="02000603020000020003" pitchFamily="2" charset="0"/>
              </a:rPr>
            </a:br>
            <a:endParaRPr lang="en-GB" sz="1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939F9D8-D1DF-4FAD-85E1-18BBBC793949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1E978A8-94D3-413D-860F-8F8C0CA24306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B6F16A03-4BA3-4607-B09F-11903515DC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0D045D-5143-4AD0-B661-321809EE1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851452"/>
              </p:ext>
            </p:extLst>
          </p:nvPr>
        </p:nvGraphicFramePr>
        <p:xfrm>
          <a:off x="4302000" y="1679503"/>
          <a:ext cx="72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2987088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96249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35638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30413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689692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6832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6847B08-E194-466A-93F5-6211FDE02A6B}"/>
              </a:ext>
            </a:extLst>
          </p:cNvPr>
          <p:cNvSpPr txBox="1"/>
          <p:nvPr/>
        </p:nvSpPr>
        <p:spPr>
          <a:xfrm>
            <a:off x="2901177" y="1708877"/>
            <a:ext cx="719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78FC20-950F-48AC-9DC1-083C5EBC5F91}"/>
              </a:ext>
            </a:extLst>
          </p:cNvPr>
          <p:cNvSpPr txBox="1"/>
          <p:nvPr/>
        </p:nvSpPr>
        <p:spPr>
          <a:xfrm>
            <a:off x="5696077" y="1708877"/>
            <a:ext cx="719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8CE70CF-98CF-4C22-AF55-97DD04FFCE81}"/>
              </a:ext>
            </a:extLst>
          </p:cNvPr>
          <p:cNvGraphicFramePr>
            <a:graphicFrameLocks noGrp="1"/>
          </p:cNvGraphicFramePr>
          <p:nvPr/>
        </p:nvGraphicFramePr>
        <p:xfrm>
          <a:off x="3028424" y="2748552"/>
          <a:ext cx="464598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598">
                  <a:extLst>
                    <a:ext uri="{9D8B030D-6E8A-4147-A177-3AD203B41FA5}">
                      <a16:colId xmlns:a16="http://schemas.microsoft.com/office/drawing/2014/main" val="3662336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893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66096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BDF4382-3E41-455E-9C1C-2AEBE098AA43}"/>
              </a:ext>
            </a:extLst>
          </p:cNvPr>
          <p:cNvGraphicFramePr>
            <a:graphicFrameLocks noGrp="1"/>
          </p:cNvGraphicFramePr>
          <p:nvPr/>
        </p:nvGraphicFramePr>
        <p:xfrm>
          <a:off x="5830978" y="2748552"/>
          <a:ext cx="464598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598">
                  <a:extLst>
                    <a:ext uri="{9D8B030D-6E8A-4147-A177-3AD203B41FA5}">
                      <a16:colId xmlns:a16="http://schemas.microsoft.com/office/drawing/2014/main" val="3662336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893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6609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02835FE-6F1F-4737-8F65-408AAA43B0E7}"/>
              </a:ext>
            </a:extLst>
          </p:cNvPr>
          <p:cNvGraphicFramePr>
            <a:graphicFrameLocks noGrp="1"/>
          </p:cNvGraphicFramePr>
          <p:nvPr/>
        </p:nvGraphicFramePr>
        <p:xfrm>
          <a:off x="2893523" y="4547983"/>
          <a:ext cx="734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171908563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140887689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28511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2891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F0EEA6E-2E96-4267-9523-AA36A0249B75}"/>
              </a:ext>
            </a:extLst>
          </p:cNvPr>
          <p:cNvGraphicFramePr>
            <a:graphicFrameLocks noGrp="1"/>
          </p:cNvGraphicFramePr>
          <p:nvPr/>
        </p:nvGraphicFramePr>
        <p:xfrm>
          <a:off x="5696077" y="4547983"/>
          <a:ext cx="7344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171908563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140887689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28511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28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65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missing numerators from these ordered fractions.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32A878-08AF-490B-A0CA-63D9E695C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44485"/>
              </p:ext>
            </p:extLst>
          </p:nvPr>
        </p:nvGraphicFramePr>
        <p:xfrm>
          <a:off x="1526963" y="2118980"/>
          <a:ext cx="6090075" cy="1451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75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740272261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355391955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5494285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6665758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481109247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4376827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409317256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54753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66006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011533C5-272A-4FFA-B443-2F9E0673B1CC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15" name="TextBox 8">
              <a:extLst>
                <a:ext uri="{FF2B5EF4-FFF2-40B4-BE49-F238E27FC236}">
                  <a16:creationId xmlns:a16="http://schemas.microsoft.com/office/drawing/2014/main" id="{E5625F35-1E92-421C-A5E7-CAF4E3B0DAF1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B7A9C0D2-28B6-4D4B-8CC6-69B647C933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missing numerators from these ordered fractions.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32A878-08AF-490B-A0CA-63D9E695C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576698"/>
              </p:ext>
            </p:extLst>
          </p:nvPr>
        </p:nvGraphicFramePr>
        <p:xfrm>
          <a:off x="1526963" y="2118980"/>
          <a:ext cx="6090075" cy="1451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75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740272261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355391955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5494285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6665758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481109247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4376827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409317256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54753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66006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15D56AAB-007B-4221-BC74-0B009ACE24A8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FD286D65-18DB-4C1D-B18C-789B32EBD6DC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0AC51D6-BEA3-4624-97C3-EB1EF386A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6290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Order the fractions in ascending order.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32A878-08AF-490B-A0CA-63D9E695C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880360"/>
              </p:ext>
            </p:extLst>
          </p:nvPr>
        </p:nvGraphicFramePr>
        <p:xfrm>
          <a:off x="2203637" y="1374328"/>
          <a:ext cx="4736725" cy="1307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75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740272261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355391955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5494285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6665758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481109247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66006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DD22BB4-1F54-41D0-9408-C99EFCA6B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854005"/>
              </p:ext>
            </p:extLst>
          </p:nvPr>
        </p:nvGraphicFramePr>
        <p:xfrm>
          <a:off x="2203637" y="2898316"/>
          <a:ext cx="765031" cy="183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5278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7954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5452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0141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34E324E-B595-4209-BDF5-A9DDE95B8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495442"/>
              </p:ext>
            </p:extLst>
          </p:nvPr>
        </p:nvGraphicFramePr>
        <p:xfrm>
          <a:off x="3557233" y="2898315"/>
          <a:ext cx="765031" cy="183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5278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7954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5452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0141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96C0FEC-798B-423B-A385-E80D96EA4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73786"/>
              </p:ext>
            </p:extLst>
          </p:nvPr>
        </p:nvGraphicFramePr>
        <p:xfrm>
          <a:off x="4910829" y="2898314"/>
          <a:ext cx="765031" cy="183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5278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7954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5452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0141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CF8C0E3-54A3-47EA-B774-1F4FD6876C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83858"/>
              </p:ext>
            </p:extLst>
          </p:nvPr>
        </p:nvGraphicFramePr>
        <p:xfrm>
          <a:off x="6264425" y="2898314"/>
          <a:ext cx="765031" cy="183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5278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7954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5452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01417"/>
                  </a:ext>
                </a:extLst>
              </a:tr>
            </a:tbl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8CF96EF9-2D96-4E28-8FC6-D86E2BC7F915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22" name="TextBox 8">
              <a:extLst>
                <a:ext uri="{FF2B5EF4-FFF2-40B4-BE49-F238E27FC236}">
                  <a16:creationId xmlns:a16="http://schemas.microsoft.com/office/drawing/2014/main" id="{C303ACFC-8932-41E5-AB6E-C19F895FBF96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3" name="Picture 2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C910A10-1155-4B60-8CD5-8CC66AC88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000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Order the fractions in ascending order.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32A878-08AF-490B-A0CA-63D9E695CBE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03637" y="1374328"/>
          <a:ext cx="4736725" cy="1307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75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740272261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355391955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5494285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6665758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481109247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66006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DD22BB4-1F54-41D0-9408-C99EFCA6B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186173"/>
              </p:ext>
            </p:extLst>
          </p:nvPr>
        </p:nvGraphicFramePr>
        <p:xfrm>
          <a:off x="2203637" y="2898316"/>
          <a:ext cx="765031" cy="183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5278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7954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5452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0141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34E324E-B595-4209-BDF5-A9DDE95B8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851430"/>
              </p:ext>
            </p:extLst>
          </p:nvPr>
        </p:nvGraphicFramePr>
        <p:xfrm>
          <a:off x="4912039" y="2898315"/>
          <a:ext cx="765031" cy="183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5278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7954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5452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0141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96C0FEC-798B-423B-A385-E80D96EA4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320864"/>
              </p:ext>
            </p:extLst>
          </p:nvPr>
        </p:nvGraphicFramePr>
        <p:xfrm>
          <a:off x="6266241" y="2898314"/>
          <a:ext cx="765031" cy="183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5278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7954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5452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0141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CF8C0E3-54A3-47EA-B774-1F4FD6876C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617"/>
              </p:ext>
            </p:extLst>
          </p:nvPr>
        </p:nvGraphicFramePr>
        <p:xfrm>
          <a:off x="3557838" y="2898314"/>
          <a:ext cx="765031" cy="183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5278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7954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54520"/>
                  </a:ext>
                </a:extLst>
              </a:tr>
              <a:tr h="36730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0141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3036358-B479-4C4A-8EE5-A52E57349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563723"/>
              </p:ext>
            </p:extLst>
          </p:nvPr>
        </p:nvGraphicFramePr>
        <p:xfrm>
          <a:off x="2203637" y="4878382"/>
          <a:ext cx="4825821" cy="1307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403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  <a:gridCol w="689403">
                  <a:extLst>
                    <a:ext uri="{9D8B030D-6E8A-4147-A177-3AD203B41FA5}">
                      <a16:colId xmlns:a16="http://schemas.microsoft.com/office/drawing/2014/main" val="740272261"/>
                    </a:ext>
                  </a:extLst>
                </a:gridCol>
                <a:gridCol w="689403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  <a:gridCol w="689403">
                  <a:extLst>
                    <a:ext uri="{9D8B030D-6E8A-4147-A177-3AD203B41FA5}">
                      <a16:colId xmlns:a16="http://schemas.microsoft.com/office/drawing/2014/main" val="1355391955"/>
                    </a:ext>
                  </a:extLst>
                </a:gridCol>
                <a:gridCol w="689403">
                  <a:extLst>
                    <a:ext uri="{9D8B030D-6E8A-4147-A177-3AD203B41FA5}">
                      <a16:colId xmlns:a16="http://schemas.microsoft.com/office/drawing/2014/main" val="1954942856"/>
                    </a:ext>
                  </a:extLst>
                </a:gridCol>
                <a:gridCol w="689403">
                  <a:extLst>
                    <a:ext uri="{9D8B030D-6E8A-4147-A177-3AD203B41FA5}">
                      <a16:colId xmlns:a16="http://schemas.microsoft.com/office/drawing/2014/main" val="1966657584"/>
                    </a:ext>
                  </a:extLst>
                </a:gridCol>
                <a:gridCol w="689403">
                  <a:extLst>
                    <a:ext uri="{9D8B030D-6E8A-4147-A177-3AD203B41FA5}">
                      <a16:colId xmlns:a16="http://schemas.microsoft.com/office/drawing/2014/main" val="3481109247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66006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E2843A7E-3F67-4918-BC07-D596CE98D40E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22" name="TextBox 8">
              <a:extLst>
                <a:ext uri="{FF2B5EF4-FFF2-40B4-BE49-F238E27FC236}">
                  <a16:creationId xmlns:a16="http://schemas.microsoft.com/office/drawing/2014/main" id="{2C932C8A-9A2E-4BB2-87CA-5D1D46E3D71C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3" name="Picture 2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8E5372C-08F5-485A-B332-721EC6EA5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5400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Order the fractions in descending order.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DA3C673-62BE-47F5-B144-BF6A5CB94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814221"/>
              </p:ext>
            </p:extLst>
          </p:nvPr>
        </p:nvGraphicFramePr>
        <p:xfrm>
          <a:off x="2203637" y="1500148"/>
          <a:ext cx="4736725" cy="1307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75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740272261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355391955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5494285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6665758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481109247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66006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7C062C8-A3B6-4764-87A7-EF6759C3E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06691"/>
              </p:ext>
            </p:extLst>
          </p:nvPr>
        </p:nvGraphicFramePr>
        <p:xfrm>
          <a:off x="2203637" y="3261037"/>
          <a:ext cx="4736725" cy="1307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75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740272261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355391955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5494285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6665758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481109247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66006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B6D339AA-6BEC-4222-BDA9-484C67936BED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12" name="TextBox 8">
              <a:extLst>
                <a:ext uri="{FF2B5EF4-FFF2-40B4-BE49-F238E27FC236}">
                  <a16:creationId xmlns:a16="http://schemas.microsoft.com/office/drawing/2014/main" id="{DA35335D-611B-4B1C-A279-6BD17E7C46EC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A226F07-2A5C-48BB-9625-F293DD33B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971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Order the fractions in descending order.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DA3C673-62BE-47F5-B144-BF6A5CB94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002856"/>
              </p:ext>
            </p:extLst>
          </p:nvPr>
        </p:nvGraphicFramePr>
        <p:xfrm>
          <a:off x="2203637" y="1500148"/>
          <a:ext cx="4736725" cy="1307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75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740272261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355391955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5494285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6665758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481109247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anchor="ctr"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66006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7C062C8-A3B6-4764-87A7-EF6759C3E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5952"/>
              </p:ext>
            </p:extLst>
          </p:nvPr>
        </p:nvGraphicFramePr>
        <p:xfrm>
          <a:off x="2203637" y="3261037"/>
          <a:ext cx="4736725" cy="1307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75">
                  <a:extLst>
                    <a:ext uri="{9D8B030D-6E8A-4147-A177-3AD203B41FA5}">
                      <a16:colId xmlns:a16="http://schemas.microsoft.com/office/drawing/2014/main" val="58737739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740272261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355391955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54942856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1966657584"/>
                    </a:ext>
                  </a:extLst>
                </a:gridCol>
                <a:gridCol w="676675">
                  <a:extLst>
                    <a:ext uri="{9D8B030D-6E8A-4147-A177-3AD203B41FA5}">
                      <a16:colId xmlns:a16="http://schemas.microsoft.com/office/drawing/2014/main" val="3481109247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66006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41804DAD-3696-4145-8F8A-7A103F3F47D9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6312BD34-5CA8-4682-B796-8F2417F81B69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1A6A4EC-EA54-4026-A76C-B2E7A7B7D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1645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9" ma:contentTypeDescription="Create a new document." ma:contentTypeScope="" ma:versionID="3d29b775ef167967bd9c847bebe9d0ad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ae44e3ff1b865bfb29d0dffb97d6c4e1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CEACBF-A830-459F-B739-CF44C1B51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0f0ae0ff-29c4-4766-b250-c1a9bee8d430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86144f90-c7b6-48d0-aae5-f5e9e48cc3df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1313</TotalTime>
  <Words>260</Words>
  <Application>Microsoft Office PowerPoint</Application>
  <PresentationFormat>On-screen Show (4:3)</PresentationFormat>
  <Paragraphs>140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SassoonCRInfantMedium</vt:lpstr>
      <vt:lpstr>Office Theme</vt:lpstr>
      <vt:lpstr>Maths Week 9 Lesson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Y3 Summer Block 1 PPT Order Fractions</dc:title>
  <dc:creator>Ashleigh Sobol</dc:creator>
  <cp:lastModifiedBy>Hannah Joiner</cp:lastModifiedBy>
  <cp:revision>66</cp:revision>
  <dcterms:created xsi:type="dcterms:W3CDTF">2018-03-17T10:08:43Z</dcterms:created>
  <dcterms:modified xsi:type="dcterms:W3CDTF">2020-06-17T09:40:13Z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