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323" r:id="rId5"/>
    <p:sldId id="324" r:id="rId6"/>
    <p:sldId id="334" r:id="rId7"/>
    <p:sldId id="34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612B-5085-4B43-B423-8B8E6ADAB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FF3AD-A3D6-4E3D-B94A-78124EDB1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964D1-E1FC-4FDE-8097-0328A9E8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7F5C7-6048-4125-A958-9D0FEE0D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85D9-6E28-4C8D-9064-FCF5BE28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2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ED53-4D4A-46C5-A5A9-63CF5278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F811C-2D3F-46FC-ACD4-1DC26E9DF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BD0E7-BADD-43DE-8694-BF3FD106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3DBD3-2670-4389-B55C-07B2E061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33A85-ED56-4332-BCAC-561BB373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9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0DE0F-B1ED-4F5C-B6F4-A568FDB16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BE0A3-BF70-4D86-898F-70505F19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ED15F-B533-4F61-9B7A-B98F6D3E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B5344-C5FB-4CBE-9563-778A1F53E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00BB8-B297-4EE0-AD7B-EE0D9094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AA9C-F854-424A-BA56-042D5C78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9EC9B-005A-4B02-B7EC-667D6A7F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33D00-53E2-48E0-B81A-D69AD650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E0768-E851-4AA9-9D99-0211D332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874AD-E9F1-4A4B-8F84-E73163E3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5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46F4-F9B4-4C99-A7C4-2D17DB8B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C046B-A195-49C9-817C-1A52F56E2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86146-7B0B-41E5-ACF6-98CE6286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8C5A-9C37-4E44-9F33-97600B59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6F3C-5867-439A-89DB-1E392240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8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3214-24BD-4317-8E50-AD6EDED5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62EA-662D-41BF-95C6-12EA0329A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A8A6E-FE24-4338-90A2-AC27573FD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3AFCD-814F-4190-981F-E855BCB6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24A2F-F57B-4F83-BBD2-B7E50BD6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46B0E-D0BC-4A94-BE7F-2ECA4C5C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0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D0E3-33A8-45C4-A16B-11B5A88A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9BBF-DB6C-486E-BAD7-E471520A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2EC7C-C338-4A3D-8E03-C9AE16EC8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46049E-D596-4A18-A1CE-F6FDCD24B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DD7D-D435-4822-8D03-A76872E47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3584C-6E53-4ECC-AB68-0E7017B8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351CD-01AF-4486-925A-5FBFAA71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0B0BD-4E30-4C64-B7AF-FD3EA222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6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7DFF-8F81-41E5-A15D-0EF3654F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A3CF6-6FB6-41B3-9994-AF441F22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E58BD-BA8F-4A77-AF51-400162E4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FC08D-E7E0-496E-96E5-D36F761A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89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AA0AE-84E7-4471-B2EE-1C77813D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326DC-C30D-4993-A6DB-44773693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C8311-F4B3-4474-8E26-1323C3E3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6BF19-EB1E-4989-96C7-098945BA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630D-51DE-4F9A-BAEF-FF4C0B93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BB201-461F-4FB8-B63B-4721BE23A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0693C-6F16-4783-9D8B-D65B61C6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07937-63D4-4DAA-A05E-14CE848E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73ED2-982D-4D5B-9F6A-48F2DB28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8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FBA00-DF4A-4A52-ACCF-8524D4FCA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72F72-6DFA-435F-8C5D-A05910A9D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1BA98-E4B5-4653-B087-E83166EA3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0548F-21D5-4595-9745-D5CAE5A3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DA642-A5CB-4F82-AAEA-5BE8CA0E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9F192-81D6-4B4C-9F7F-50275C53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8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1C53E4-5084-47DB-B67A-7856CD00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7897E-2BEE-41AE-923C-2AA42A738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3E927-0583-4054-8F45-469A228E2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1967-1017-4B39-83E4-06A857BCB5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C371B-147A-46A0-B428-6A103D378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F921F-239C-4CE0-A153-A63E2E501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387F-2A63-4EA9-A971-85AECD962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1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3B7D-8C92-4D8A-9B56-7FEAD3D25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8 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59DBD-4B8E-4F3F-A827-565A1A6C2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Equivalent fractions 2</a:t>
            </a:r>
          </a:p>
        </p:txBody>
      </p:sp>
    </p:spTree>
    <p:extLst>
      <p:ext uri="{BB962C8B-B14F-4D97-AF65-F5344CB8AC3E}">
        <p14:creationId xmlns:p14="http://schemas.microsoft.com/office/powerpoint/2010/main" val="327873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3 different ways to colour in half of the same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Complete this statement: </a:t>
            </a:r>
          </a:p>
          <a:p>
            <a:pPr algn="ctr"/>
            <a:endParaRPr lang="en-GB" sz="20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8CB8F1-3468-40E3-B1C4-6A76525C6F3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64915" y="2199866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CD55AEC-6985-43A8-A283-AFC61855B04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44073" y="2199866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E73F4-DC79-45C4-9D43-2E90185851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23231" y="2199865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461AAEC-CD65-49A9-836A-ACED99AF16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0" y="4611417"/>
          <a:ext cx="2103120" cy="137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3 different ways to colour in half of the same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Complete this statement: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8B4573-C637-4A15-8208-7AA8FB82CE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64915" y="2199866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1E95E3C-A0BF-46C1-BA50-0673F005CB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44073" y="2199866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A50B23-8813-42AE-97ED-5BAEFF7306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23231" y="2199865"/>
          <a:ext cx="1903854" cy="20673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618">
                  <a:extLst>
                    <a:ext uri="{9D8B030D-6E8A-4147-A177-3AD203B41FA5}">
                      <a16:colId xmlns:a16="http://schemas.microsoft.com/office/drawing/2014/main" val="1720836850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3654628754"/>
                    </a:ext>
                  </a:extLst>
                </a:gridCol>
                <a:gridCol w="634618">
                  <a:extLst>
                    <a:ext uri="{9D8B030D-6E8A-4147-A177-3AD203B41FA5}">
                      <a16:colId xmlns:a16="http://schemas.microsoft.com/office/drawing/2014/main" val="2791643937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298395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196957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74813"/>
                  </a:ext>
                </a:extLst>
              </a:tr>
              <a:tr h="515421"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424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6F265E-21D6-408F-8051-2064057E6375}"/>
              </a:ext>
            </a:extLst>
          </p:cNvPr>
          <p:cNvSpPr txBox="1"/>
          <p:nvPr/>
        </p:nvSpPr>
        <p:spPr>
          <a:xfrm>
            <a:off x="2104448" y="1688152"/>
            <a:ext cx="7983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6 squares need to be coloured in each shape.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58FBBA4-7A26-41A6-B03A-8C28DACB1A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0" y="4611417"/>
          <a:ext cx="2103120" cy="137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593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fractions into the correct circle. Are there any fractions that don’t fit in the circles?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B58A4B9-39EE-4203-9CC2-04A67E40B2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04773" y="1905539"/>
          <a:ext cx="153315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152">
                  <a:extLst>
                    <a:ext uri="{9D8B030D-6E8A-4147-A177-3AD203B41FA5}">
                      <a16:colId xmlns:a16="http://schemas.microsoft.com/office/drawing/2014/main" val="2116323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Equivalent to a quarter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940616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E050581F-C8C6-41C6-9892-7A1A708F6CA0}"/>
              </a:ext>
            </a:extLst>
          </p:cNvPr>
          <p:cNvGrpSpPr/>
          <p:nvPr/>
        </p:nvGrpSpPr>
        <p:grpSpPr>
          <a:xfrm>
            <a:off x="3458734" y="2545619"/>
            <a:ext cx="5411199" cy="2279334"/>
            <a:chOff x="1934733" y="2545619"/>
            <a:chExt cx="5411199" cy="227933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7883B61-9853-4CA8-B80E-80CD63DF10FF}"/>
                </a:ext>
              </a:extLst>
            </p:cNvPr>
            <p:cNvSpPr/>
            <p:nvPr/>
          </p:nvSpPr>
          <p:spPr>
            <a:xfrm>
              <a:off x="1934733" y="2545620"/>
              <a:ext cx="2425232" cy="227933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BF8234E-1C36-4994-A87F-574F98E28BB4}"/>
                </a:ext>
              </a:extLst>
            </p:cNvPr>
            <p:cNvSpPr/>
            <p:nvPr/>
          </p:nvSpPr>
          <p:spPr>
            <a:xfrm>
              <a:off x="4920700" y="2545619"/>
              <a:ext cx="2425232" cy="227933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60A80ED-D526-4535-9BCD-A7FEA68BFD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90740" y="1905539"/>
          <a:ext cx="153315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152">
                  <a:extLst>
                    <a:ext uri="{9D8B030D-6E8A-4147-A177-3AD203B41FA5}">
                      <a16:colId xmlns:a16="http://schemas.microsoft.com/office/drawing/2014/main" val="2116323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Equivalent to a third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94061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1484125-8694-4A0B-A523-5768DEA475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14395" y="5097340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282250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77581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5463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F105CE-30F1-44CB-813A-126353C5E0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99961" y="3807440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53682968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0834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2305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CEB0CB-F201-497D-8852-F10B2D87B9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38496" y="4990587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7134722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5493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14091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63D95-E18C-4A7B-B190-76D1B63102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36045" y="3807440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27551384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070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85385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1361CD-DAE8-472C-96F6-577B7583B9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06389" y="4964891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87589373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3675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15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2925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022899-2C15-48C5-B6F4-38A72EC30B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21612" y="5097339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27917270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0849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531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0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fractions into the correct circle. Are there any fractions that don’t fit in the circles?</a:t>
            </a: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B58A4B9-39EE-4203-9CC2-04A67E40B2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04773" y="1905539"/>
          <a:ext cx="153315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152">
                  <a:extLst>
                    <a:ext uri="{9D8B030D-6E8A-4147-A177-3AD203B41FA5}">
                      <a16:colId xmlns:a16="http://schemas.microsoft.com/office/drawing/2014/main" val="2116323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Equivalent to a quarter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940616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E0EFE751-CE6C-4397-9ECB-7FC99FF58CEC}"/>
              </a:ext>
            </a:extLst>
          </p:cNvPr>
          <p:cNvGrpSpPr/>
          <p:nvPr/>
        </p:nvGrpSpPr>
        <p:grpSpPr>
          <a:xfrm>
            <a:off x="3458734" y="2545619"/>
            <a:ext cx="5411199" cy="2279334"/>
            <a:chOff x="1934733" y="2545619"/>
            <a:chExt cx="5411199" cy="227933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7883B61-9853-4CA8-B80E-80CD63DF10FF}"/>
                </a:ext>
              </a:extLst>
            </p:cNvPr>
            <p:cNvSpPr/>
            <p:nvPr/>
          </p:nvSpPr>
          <p:spPr>
            <a:xfrm>
              <a:off x="1934733" y="2545620"/>
              <a:ext cx="2425232" cy="227933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BF8234E-1C36-4994-A87F-574F98E28BB4}"/>
                </a:ext>
              </a:extLst>
            </p:cNvPr>
            <p:cNvSpPr/>
            <p:nvPr/>
          </p:nvSpPr>
          <p:spPr>
            <a:xfrm>
              <a:off x="4920700" y="2545619"/>
              <a:ext cx="2425232" cy="227933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60A80ED-D526-4535-9BCD-A7FEA68BFD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90740" y="1905539"/>
          <a:ext cx="153315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152">
                  <a:extLst>
                    <a:ext uri="{9D8B030D-6E8A-4147-A177-3AD203B41FA5}">
                      <a16:colId xmlns:a16="http://schemas.microsoft.com/office/drawing/2014/main" val="2116323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Equivalent to a third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94061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1484125-8694-4A0B-A523-5768DEA475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34043" y="2905206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12822504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77581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95463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F105CE-30F1-44CB-813A-126353C5E0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24601" y="3130417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53682968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0834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2305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CEB0CB-F201-497D-8852-F10B2D87B9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00911" y="4428712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7134722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54930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14091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163D95-E18C-4A7B-B190-76D1B63102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73652" y="3745748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27551384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070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385385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01361CD-DAE8-472C-96F6-577B7583B9C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872592" y="3130417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87589373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3675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2925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022899-2C15-48C5-B6F4-38A72EC30B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38934" y="2905206"/>
          <a:ext cx="432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27917270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20849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5315790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27B07A22-6161-406F-95CB-D2736113E763}"/>
              </a:ext>
            </a:extLst>
          </p:cNvPr>
          <p:cNvGrpSpPr/>
          <p:nvPr/>
        </p:nvGrpSpPr>
        <p:grpSpPr>
          <a:xfrm>
            <a:off x="1583531" y="6454318"/>
            <a:ext cx="1238534" cy="403683"/>
            <a:chOff x="68077" y="6454317"/>
            <a:chExt cx="1238534" cy="403683"/>
          </a:xfrm>
        </p:grpSpPr>
        <p:sp>
          <p:nvSpPr>
            <p:cNvPr id="24" name="TextBox 8">
              <a:extLst>
                <a:ext uri="{FF2B5EF4-FFF2-40B4-BE49-F238E27FC236}">
                  <a16:creationId xmlns:a16="http://schemas.microsoft.com/office/drawing/2014/main" id="{8904F96D-F70B-41C9-A91E-74D820784CF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5" name="Picture 2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A16F05F-78C5-4AFA-9D1F-B90DDE095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381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369782F-083D-427A-AFC0-910271F3E47B}"/>
              </a:ext>
            </a:extLst>
          </p:cNvPr>
          <p:cNvGrpSpPr/>
          <p:nvPr/>
        </p:nvGrpSpPr>
        <p:grpSpPr>
          <a:xfrm>
            <a:off x="1583531" y="6454318"/>
            <a:ext cx="1238534" cy="403683"/>
            <a:chOff x="68077" y="6454317"/>
            <a:chExt cx="1238534" cy="403683"/>
          </a:xfrm>
        </p:grpSpPr>
        <p:sp>
          <p:nvSpPr>
            <p:cNvPr id="27" name="TextBox 8">
              <a:extLst>
                <a:ext uri="{FF2B5EF4-FFF2-40B4-BE49-F238E27FC236}">
                  <a16:creationId xmlns:a16="http://schemas.microsoft.com/office/drawing/2014/main" id="{C6C02445-6218-4DD0-A74B-6CBC8FB5800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8" name="Picture 2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3F5425A-CE31-48C4-9DE7-7E88F4B97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0AEFF2FC-F623-4DE5-AFF0-FD46A2F3F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438" y="143658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CDEA70B-A83B-4576-B0CF-F9075E7C0AA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Rose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why.</a:t>
            </a:r>
          </a:p>
          <a:p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08D63D8B-59C1-4D6C-9547-0F8881D1BC59}"/>
              </a:ext>
            </a:extLst>
          </p:cNvPr>
          <p:cNvSpPr/>
          <p:nvPr/>
        </p:nvSpPr>
        <p:spPr>
          <a:xfrm>
            <a:off x="5370242" y="2183907"/>
            <a:ext cx="3025652" cy="1776887"/>
          </a:xfrm>
          <a:prstGeom prst="wedgeRoundRectCallout">
            <a:avLst>
              <a:gd name="adj1" fmla="val -56810"/>
              <a:gd name="adj2" fmla="val -771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that      is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equivalent to      .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281B478-6A25-49B5-9B98-21A73651E5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64894" y="2405679"/>
          <a:ext cx="360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3682968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0834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2305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C7C9EF0-9376-48C7-B047-864E9EDE7C6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32419" y="3046889"/>
          <a:ext cx="360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17134722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54930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140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66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369782F-083D-427A-AFC0-910271F3E47B}"/>
              </a:ext>
            </a:extLst>
          </p:cNvPr>
          <p:cNvGrpSpPr/>
          <p:nvPr/>
        </p:nvGrpSpPr>
        <p:grpSpPr>
          <a:xfrm>
            <a:off x="1583531" y="6454318"/>
            <a:ext cx="1238534" cy="403683"/>
            <a:chOff x="68077" y="6454317"/>
            <a:chExt cx="1238534" cy="403683"/>
          </a:xfrm>
        </p:grpSpPr>
        <p:sp>
          <p:nvSpPr>
            <p:cNvPr id="27" name="TextBox 8">
              <a:extLst>
                <a:ext uri="{FF2B5EF4-FFF2-40B4-BE49-F238E27FC236}">
                  <a16:creationId xmlns:a16="http://schemas.microsoft.com/office/drawing/2014/main" id="{C6C02445-6218-4DD0-A74B-6CBC8FB5800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8" name="Picture 2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3F5425A-CE31-48C4-9DE7-7E88F4B97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0AEFF2FC-F623-4DE5-AFF0-FD46A2F3F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438" y="143658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CDEA70B-A83B-4576-B0CF-F9075E7C0AA9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Rose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why.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Rose is not correct as I know that…</a:t>
            </a:r>
          </a:p>
          <a:p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  <a:t> </a:t>
            </a: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br>
              <a:rPr lang="en-GB" sz="2800" dirty="0">
                <a:solidFill>
                  <a:schemeClr val="bg2">
                    <a:lumMod val="25000"/>
                  </a:schemeClr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08D63D8B-59C1-4D6C-9547-0F8881D1BC59}"/>
              </a:ext>
            </a:extLst>
          </p:cNvPr>
          <p:cNvSpPr/>
          <p:nvPr/>
        </p:nvSpPr>
        <p:spPr>
          <a:xfrm>
            <a:off x="5370242" y="2183907"/>
            <a:ext cx="3025652" cy="1776887"/>
          </a:xfrm>
          <a:prstGeom prst="wedgeRoundRectCallout">
            <a:avLst>
              <a:gd name="adj1" fmla="val -56810"/>
              <a:gd name="adj2" fmla="val -7718"/>
              <a:gd name="adj3" fmla="val 16667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that      is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equivalent to      .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281B478-6A25-49B5-9B98-21A73651E5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64894" y="2405679"/>
          <a:ext cx="360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3682968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0834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22305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DC7C9EF0-9376-48C7-B047-864E9EDE7C6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32419" y="3046889"/>
          <a:ext cx="360000" cy="79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17134722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549307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140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49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Widescreen</PresentationFormat>
  <Paragraphs>149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SassoonCRInfantMedium</vt:lpstr>
      <vt:lpstr>Office Theme</vt:lpstr>
      <vt:lpstr>Week 8 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 Lesson 4</dc:title>
  <dc:creator>Hannah Joiner</dc:creator>
  <cp:lastModifiedBy>Hannah Joiner</cp:lastModifiedBy>
  <cp:revision>1</cp:revision>
  <dcterms:created xsi:type="dcterms:W3CDTF">2020-06-09T12:53:07Z</dcterms:created>
  <dcterms:modified xsi:type="dcterms:W3CDTF">2020-06-09T12:53:41Z</dcterms:modified>
</cp:coreProperties>
</file>