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921F-976B-47C2-B20E-9D9245D0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9AEE-B23D-43C9-A0F5-F2DB88EA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AEC3-B34F-494B-A772-5956E56F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187-44E5-409C-BEAA-B2300C7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F39A-A855-489F-BBC0-CBD05FE8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2CF5-D869-4FEB-AC44-600EEB1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EE65-E768-40D7-8DAA-C1A00A75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0CC9-812A-4553-9718-74D38915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1C86-61E5-46BB-9C81-65D8D1FD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5CE5-A454-4167-B95F-D19C3926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47A71-CADD-4843-A435-262C6EA1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768F-D148-4443-AB68-CA028018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4CCA-1436-4E89-B618-DAA5623D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0880-FD1C-499D-8534-C1D95E0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27F0-8F97-462B-B7B7-6255130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4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C86B20-27A6-406D-BB91-2B0D88558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94601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7AE49364-D59A-480B-AEDA-D447BEEAA912}"/>
              </a:ext>
            </a:extLst>
          </p:cNvPr>
          <p:cNvSpPr/>
          <p:nvPr/>
        </p:nvSpPr>
        <p:spPr>
          <a:xfrm>
            <a:off x="670985" y="2332039"/>
            <a:ext cx="10850033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DE2BDD-F76D-4C8B-80B9-9CC638300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54288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838200" y="2947487"/>
            <a:ext cx="105156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42566"/>
      </p:ext>
    </p:extLst>
  </p:cSld>
  <p:clrMapOvr>
    <a:masterClrMapping/>
  </p:clrMapOvr>
  <p:transition spd="slow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F53F49-EB24-4E5B-8667-B7588425C552}"/>
              </a:ext>
            </a:extLst>
          </p:cNvPr>
          <p:cNvSpPr/>
          <p:nvPr/>
        </p:nvSpPr>
        <p:spPr>
          <a:xfrm>
            <a:off x="609601" y="438150"/>
            <a:ext cx="10960100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609601" y="478899"/>
            <a:ext cx="10960095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2849"/>
      </p:ext>
    </p:extLst>
  </p:cSld>
  <p:clrMapOvr>
    <a:masterClrMapping/>
  </p:clrMapOvr>
  <p:transition spd="slow"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F53F49-EB24-4E5B-8667-B7588425C552}"/>
              </a:ext>
            </a:extLst>
          </p:cNvPr>
          <p:cNvSpPr/>
          <p:nvPr/>
        </p:nvSpPr>
        <p:spPr>
          <a:xfrm>
            <a:off x="609601" y="438150"/>
            <a:ext cx="10960100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609601" y="478899"/>
            <a:ext cx="10960095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56695"/>
      </p:ext>
    </p:extLst>
  </p:cSld>
  <p:clrMapOvr>
    <a:masterClrMapping/>
  </p:clrMapOvr>
  <p:transition spd="slow"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F53F49-EB24-4E5B-8667-B7588425C552}"/>
              </a:ext>
            </a:extLst>
          </p:cNvPr>
          <p:cNvSpPr/>
          <p:nvPr/>
        </p:nvSpPr>
        <p:spPr>
          <a:xfrm>
            <a:off x="609601" y="438150"/>
            <a:ext cx="10960100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609601" y="478899"/>
            <a:ext cx="10960095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06296"/>
      </p:ext>
    </p:extLst>
  </p:cSld>
  <p:clrMapOvr>
    <a:masterClrMapping/>
  </p:clrMapOvr>
  <p:transition spd="slow"/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F53F49-EB24-4E5B-8667-B7588425C552}"/>
              </a:ext>
            </a:extLst>
          </p:cNvPr>
          <p:cNvSpPr/>
          <p:nvPr/>
        </p:nvSpPr>
        <p:spPr>
          <a:xfrm>
            <a:off x="609601" y="438150"/>
            <a:ext cx="10960100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609601" y="478899"/>
            <a:ext cx="10960095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8164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6602-B3D1-4809-AAD2-4DB2E828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C6A6-BB26-4161-B20F-43BE3AE1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6616-2F35-45FA-BE81-AFEAB223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F365-AE83-459F-8638-C907757C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45E1-9E08-4F66-B980-AA31F38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5FEC-AF34-4D8A-BC7A-E6C61349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EF9C-5ECA-4C46-8A95-FC26AF72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9A11-FFAB-43BB-AB12-3C763F04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AAAD-D638-46B8-A959-C80CCCB8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EB9A-9E14-4769-9B71-9A5834E3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D351-320B-4046-86CB-980A7518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2104-FDDF-4015-A6D9-D9C1C4669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C71B-8E54-46D4-B186-91BA45AE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42774-01C3-47B1-8BEE-E5773FFB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9A48-817C-4165-9CA0-8A75A394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CA8A-F114-4FE8-A285-42C70B3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DA6A-C36A-4192-93C8-23EB2D5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0D00-4F39-4D8A-9683-164853D3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DFB59-4B60-472E-BB32-549BD54B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18B90-F6DA-4582-816C-214DD0C7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D1C13-4A83-4A47-90EA-75DDCE2DD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E2EDA-F510-42A1-B97C-EC3C58BC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D8F1-20BF-4641-9878-DC994017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F8B6A-90C6-48C8-A830-8AC3574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DCF7-67F8-4549-A4EA-009CDF72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00D7C-17DA-439B-957A-7D9673B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EE99-C62C-4328-9B20-5821B1B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DC077-F6CA-496B-B462-B64DB1D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29E21-0893-485B-ACF1-CE128EAC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001CA-A933-4B33-A639-E22C544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8631-C97A-40CA-911F-9A5F4A2C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6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5EBD-B47C-42B7-8109-C378D039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7F7-2654-404E-9F74-42FDF7D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A1657-676A-42E1-B4BD-2C1C3AA2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E53A-1336-42FF-9C96-38FF4B2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9279-0309-4E36-9143-8BF982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7A41-C447-4040-940B-945449C8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F242-7F8E-4192-BDEA-E9CAEE3F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59CD-C45E-47DE-96E8-F26F7F9D0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6D332-BADB-4D39-BD1D-F1C9D718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283C2-5943-48BC-9CD8-2D5E076B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30ED-71F3-4309-AA49-ABF41E01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66E2-AE0E-4114-9CFA-808CB6A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83EF6-9510-4E71-9259-42B07E0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8A35-98BD-4663-ACB3-FB8B8777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DA8E-8E04-419F-A8CC-C6EB6FD6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554-12E0-4ACF-9999-E2F35258B92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4AAA-0BCD-46CE-831B-A4D0574A5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04FE-2E87-45D2-A41F-06F826A5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FD7-F67A-4FDC-AE62-3785242C1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7 English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AEDF5-6858-4C99-86D2-74F172DB6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SPAG</a:t>
            </a:r>
          </a:p>
        </p:txBody>
      </p:sp>
    </p:spTree>
    <p:extLst>
      <p:ext uri="{BB962C8B-B14F-4D97-AF65-F5344CB8AC3E}">
        <p14:creationId xmlns:p14="http://schemas.microsoft.com/office/powerpoint/2010/main" val="24318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5">
            <a:extLst>
              <a:ext uri="{FF2B5EF4-FFF2-40B4-BE49-F238E27FC236}">
                <a16:creationId xmlns:a16="http://schemas.microsoft.com/office/drawing/2014/main" id="{32526221-6ACE-49B8-AC93-E6A6DEFF69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2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7">
            <a:extLst>
              <a:ext uri="{FF2B5EF4-FFF2-40B4-BE49-F238E27FC236}">
                <a16:creationId xmlns:a16="http://schemas.microsoft.com/office/drawing/2014/main" id="{F403D27F-4BA7-43B1-9A91-2801B901CD20}"/>
              </a:ext>
            </a:extLst>
          </p:cNvPr>
          <p:cNvSpPr>
            <a:spLocks/>
          </p:cNvSpPr>
          <p:nvPr/>
        </p:nvSpPr>
        <p:spPr bwMode="auto">
          <a:xfrm>
            <a:off x="920751" y="67786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7B1D061-DE38-452A-AC01-9A70C15B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758950"/>
            <a:ext cx="7632700" cy="17668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8196" name="Title 20">
            <a:extLst>
              <a:ext uri="{FF2B5EF4-FFF2-40B4-BE49-F238E27FC236}">
                <a16:creationId xmlns:a16="http://schemas.microsoft.com/office/drawing/2014/main" id="{F196BAE0-F777-4935-82BA-7D28DB1CE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1" y="62706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Statements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859C5590-1C82-4553-A1BA-154C479E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63776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end with a full stop.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B67783C3-5D56-4E95-BD8E-5733372C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378325"/>
            <a:ext cx="7632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They are beautiful to look at. </a:t>
            </a:r>
          </a:p>
        </p:txBody>
      </p:sp>
      <p:sp>
        <p:nvSpPr>
          <p:cNvPr id="8199" name="TextBox 5">
            <a:extLst>
              <a:ext uri="{FF2B5EF4-FFF2-40B4-BE49-F238E27FC236}">
                <a16:creationId xmlns:a16="http://schemas.microsoft.com/office/drawing/2014/main" id="{D32DEDD0-C607-4A09-AA03-B9611650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831056"/>
            <a:ext cx="717550" cy="5857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8200" name="Picture 10">
            <a:extLst>
              <a:ext uri="{FF2B5EF4-FFF2-40B4-BE49-F238E27FC236}">
                <a16:creationId xmlns:a16="http://schemas.microsoft.com/office/drawing/2014/main" id="{C78FAB13-87C4-485A-8B5F-E64F806DE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975101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7">
            <a:extLst>
              <a:ext uri="{FF2B5EF4-FFF2-40B4-BE49-F238E27FC236}">
                <a16:creationId xmlns:a16="http://schemas.microsoft.com/office/drawing/2014/main" id="{A80CE37E-BF6F-4343-B0BF-D4161AA1E197}"/>
              </a:ext>
            </a:extLst>
          </p:cNvPr>
          <p:cNvSpPr>
            <a:spLocks/>
          </p:cNvSpPr>
          <p:nvPr/>
        </p:nvSpPr>
        <p:spPr bwMode="auto">
          <a:xfrm>
            <a:off x="942182" y="67786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522700C-03AF-4C1F-A0F1-3CE04C85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758950"/>
            <a:ext cx="7632700" cy="17668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id="{0BD8C376-8434-44D8-A117-9747AA03C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1" y="62706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Questions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2D64E3D1-0300-419B-8686-1B69AE75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65527B66-8BC1-433C-9ED4-16B411DA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did you have for dinner?</a:t>
            </a:r>
          </a:p>
        </p:txBody>
      </p:sp>
      <p:sp>
        <p:nvSpPr>
          <p:cNvPr id="9223" name="TextBox 5">
            <a:extLst>
              <a:ext uri="{FF2B5EF4-FFF2-40B4-BE49-F238E27FC236}">
                <a16:creationId xmlns:a16="http://schemas.microsoft.com/office/drawing/2014/main" id="{5F1F0374-EFB5-4726-AFF6-11D5143A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95" y="831057"/>
            <a:ext cx="717550" cy="5857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36192F08-8367-471D-BFBA-E94D9BB8B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>
            <a:extLst>
              <a:ext uri="{FF2B5EF4-FFF2-40B4-BE49-F238E27FC236}">
                <a16:creationId xmlns:a16="http://schemas.microsoft.com/office/drawing/2014/main" id="{B7431D87-6FCA-4A93-9E18-E8EA9ACFC9ED}"/>
              </a:ext>
            </a:extLst>
          </p:cNvPr>
          <p:cNvSpPr>
            <a:spLocks/>
          </p:cNvSpPr>
          <p:nvPr/>
        </p:nvSpPr>
        <p:spPr bwMode="auto">
          <a:xfrm>
            <a:off x="811214" y="684909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BBBB478-ACDC-475E-920C-5A3F2841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758950"/>
            <a:ext cx="7632700" cy="17668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>
            <a:extLst>
              <a:ext uri="{FF2B5EF4-FFF2-40B4-BE49-F238E27FC236}">
                <a16:creationId xmlns:a16="http://schemas.microsoft.com/office/drawing/2014/main" id="{9A2C4B6E-CB2A-4D24-9321-CD3B49D7FD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1" y="62706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Commands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2D843B47-2B06-4647-ADD3-5A0059BA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C6692B5E-B507-48EB-A40A-F31B00EE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Help me! Stop it. </a:t>
            </a:r>
          </a:p>
        </p:txBody>
      </p:sp>
      <p:sp>
        <p:nvSpPr>
          <p:cNvPr id="10247" name="TextBox 5">
            <a:extLst>
              <a:ext uri="{FF2B5EF4-FFF2-40B4-BE49-F238E27FC236}">
                <a16:creationId xmlns:a16="http://schemas.microsoft.com/office/drawing/2014/main" id="{AA358825-1679-46D6-B675-EE0F681F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4" y="838102"/>
            <a:ext cx="717550" cy="5857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0248" name="Picture 1">
            <a:extLst>
              <a:ext uri="{FF2B5EF4-FFF2-40B4-BE49-F238E27FC236}">
                <a16:creationId xmlns:a16="http://schemas.microsoft.com/office/drawing/2014/main" id="{3B8E7E20-2BEA-4E92-80CF-8257BD09A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308351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CD08FBD3-AEE0-4AFD-B5AE-6199631D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7434264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>
            <a:extLst>
              <a:ext uri="{FF2B5EF4-FFF2-40B4-BE49-F238E27FC236}">
                <a16:creationId xmlns:a16="http://schemas.microsoft.com/office/drawing/2014/main" id="{C20E7F50-206E-4B81-B9DE-AB29D579BF27}"/>
              </a:ext>
            </a:extLst>
          </p:cNvPr>
          <p:cNvSpPr>
            <a:spLocks/>
          </p:cNvSpPr>
          <p:nvPr/>
        </p:nvSpPr>
        <p:spPr bwMode="auto">
          <a:xfrm>
            <a:off x="860411" y="627064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CE9E95B-F33A-4194-972C-63952ED9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758950"/>
            <a:ext cx="7632700" cy="17668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>
            <a:extLst>
              <a:ext uri="{FF2B5EF4-FFF2-40B4-BE49-F238E27FC236}">
                <a16:creationId xmlns:a16="http://schemas.microsoft.com/office/drawing/2014/main" id="{AFD0A98C-ADBE-4EF8-82C7-6765CDA67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1" y="62706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Exclamations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F4F8494B-3B70-443D-9DC1-F2DBFF9A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185988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and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 verb. 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F1710D37-4E4B-4D09-9DD6-5D24BB08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big feet you have! </a:t>
            </a:r>
          </a:p>
        </p:txBody>
      </p:sp>
      <p:sp>
        <p:nvSpPr>
          <p:cNvPr id="11271" name="TextBox 5">
            <a:extLst>
              <a:ext uri="{FF2B5EF4-FFF2-40B4-BE49-F238E27FC236}">
                <a16:creationId xmlns:a16="http://schemas.microsoft.com/office/drawing/2014/main" id="{A901DB42-0636-425A-8C24-3C45A980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22" y="781050"/>
            <a:ext cx="717550" cy="585788"/>
          </a:xfrm>
          <a:prstGeom prst="rect">
            <a:avLst/>
          </a:prstGeom>
          <a:solidFill>
            <a:srgbClr val="CDB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1272" name="Picture 3">
            <a:extLst>
              <a:ext uri="{FF2B5EF4-FFF2-40B4-BE49-F238E27FC236}">
                <a16:creationId xmlns:a16="http://schemas.microsoft.com/office/drawing/2014/main" id="{B04088CF-444E-4A20-BC81-0F3143887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3797301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Sassoon Infant Rg</vt:lpstr>
      <vt:lpstr>Twinkl</vt:lpstr>
      <vt:lpstr>Twinkl SemiBold</vt:lpstr>
      <vt:lpstr>Office Theme</vt:lpstr>
      <vt:lpstr>Week 7 English 1</vt:lpstr>
      <vt:lpstr>PowerPoint Presentation</vt:lpstr>
      <vt:lpstr>PowerPoint Presentation</vt:lpstr>
      <vt:lpstr>Statements</vt:lpstr>
      <vt:lpstr>Questions</vt:lpstr>
      <vt:lpstr>Commands</vt:lpstr>
      <vt:lpstr>Exclamations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Jay Lacey</cp:lastModifiedBy>
  <cp:revision>8</cp:revision>
  <dcterms:created xsi:type="dcterms:W3CDTF">2020-04-14T13:24:04Z</dcterms:created>
  <dcterms:modified xsi:type="dcterms:W3CDTF">2020-06-05T14:28:13Z</dcterms:modified>
</cp:coreProperties>
</file>