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9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6E627-CC06-49A4-AC76-90EAC3FF2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644934-DEF0-4928-9C6B-75252A40D7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98295-EBCA-4D51-B5E2-684E4C823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EE3CA-39A2-4441-9623-01AC35BE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51E1A-AC11-43AC-892E-E1CF68061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568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C4DB-1ED4-42E8-B609-4D73FE21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68197-DA4F-4312-9F51-843B3B72B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3E35D-836A-4CF5-8978-B00EAF71C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C7FA41-4FBE-41D0-9F32-03F1575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614ADB-7C04-4C50-9CDE-9C916AC1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86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BFA35B-5FB6-4E52-A143-9DD9E51EBD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9BCF3F-4016-4AC3-B714-BABA733A0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2A88-E7EF-42B9-8ECC-3227BE1B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83ABD-B546-4F72-B811-542EBF09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03AD1-3EAB-483F-A932-AF74FC80B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23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8144-89D2-4840-88A1-79B054427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30F1C-A8DF-46A0-8BC2-9D769882E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57881D-44AA-4111-B9C4-9CDEB4AE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C2533-EB3E-45C5-BF14-99B2CA0EC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7406-24E6-4028-953B-3249BCB8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5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915E-DAD5-45AA-93EA-6CB4F40E9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0B5D2B-3122-48F8-9780-FF8B6C7FE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3FB91-EF1F-4F46-96BF-B82A34FB1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ADAAF-B9AE-4996-BBEC-523F6A76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DE5F1-F376-49E9-A172-19E2390C1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FF0C-5756-407E-B085-840CD3F92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12107-4452-4DEB-9EAA-B8C2E7999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29481-6B6E-4A36-8BA2-DA3A88981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2D7642-B39E-4034-8C0D-DBB7178FE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AC5C4-4905-4E3A-9909-28309CD1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1C9DCE-5374-436A-80A3-A61AFCD20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378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A46-0D75-4A65-ADAB-2DC67760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6228BF-8985-49C9-A5D7-9C620DAA8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92C61-CAE0-4E67-9754-DF3510E75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D88B67-98BC-4AE9-BB20-A13D1ACE6A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74FE1-E696-4B95-AA70-B33CE6E3D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6A5C5A-AA42-428F-A66B-A3DF3185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238D43-CB23-4C74-A490-A06559FAB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367A5-288D-452D-B680-78D68087B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75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F7351-AAA5-4C03-8C76-229E0A79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4655B-4E7A-4EA1-8260-BA2BA387A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19CDEF-6CA0-419C-B45B-9017B9D56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51629F-929D-4CC0-81A9-2F1D1371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0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F64EF3-279C-4BED-AE0C-76B4B4D4B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66E28-A8D4-4A2E-857F-563A589D7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639120-D95E-4D9E-9E39-344207C22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6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10E9B-5AE9-469F-BF57-26BF0982B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700CA-ABF1-497B-B918-CA69917F1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B56C4-3876-4229-925D-4B34A0E9E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80DA0-3CF2-4331-B0AC-01CDF641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2A910-2029-45B3-9A8A-89F62C3B8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D6292-0C1E-49C4-ABFC-E0E850A4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70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55780-CB2B-4A11-B196-AB18108C2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8D385A-D718-4DA2-8330-E886F9AD9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AE39FA-7C80-443B-884D-01A27565E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48FDA-F2E4-4436-B9A4-2ABABB7B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CBD52-28D9-44B1-ABF3-25FD255CF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39EF51-8F80-4B96-A121-83359B3D1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713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C062E-882E-41D1-ACC1-F88C350C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A28A2-DC44-428C-8987-D13ADEFD1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5F2C6-07DB-452C-8FD2-96C6D9C8D0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3F579-2DFE-4535-8424-55F7CC066E59}" type="datetimeFigureOut">
              <a:rPr lang="en-GB" smtClean="0"/>
              <a:t>13/05/2020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8A215-13A0-4E28-8F09-B48F04D97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D8B2-73D4-4BE8-BD6D-01E6F75E2B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A729E-79F6-4DDC-901B-8024F5D692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11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28EF5-3075-4CA9-87DC-D12C2BB7D3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Maths Week 5 Lesson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7ACF8-D2AA-4DC9-8186-89DB14A216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Pictograms:2</a:t>
            </a:r>
          </a:p>
        </p:txBody>
      </p:sp>
    </p:spTree>
    <p:extLst>
      <p:ext uri="{BB962C8B-B14F-4D97-AF65-F5344CB8AC3E}">
        <p14:creationId xmlns:p14="http://schemas.microsoft.com/office/powerpoint/2010/main" val="424304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7163-62A8-45A7-B904-BDC84B70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Look carefully at the pictogram to help you answer the questions….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2E1F25-803F-41D3-A96B-072F8C5AA84C}"/>
              </a:ext>
            </a:extLst>
          </p:cNvPr>
          <p:cNvSpPr txBox="1">
            <a:spLocks/>
          </p:cNvSpPr>
          <p:nvPr/>
        </p:nvSpPr>
        <p:spPr>
          <a:xfrm>
            <a:off x="8107016" y="5532437"/>
            <a:ext cx="408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F0"/>
                </a:solidFill>
              </a:rPr>
              <a:t>Key        = 3 goals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DD7B-0790-4EA8-A93E-4D14DEB6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86" y="5868882"/>
            <a:ext cx="652672" cy="6526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0EBE99-524B-441B-A741-78CE7A79C500}"/>
              </a:ext>
            </a:extLst>
          </p:cNvPr>
          <p:cNvGraphicFramePr>
            <a:graphicFrameLocks noGrp="1"/>
          </p:cNvGraphicFramePr>
          <p:nvPr/>
        </p:nvGraphicFramePr>
        <p:xfrm>
          <a:off x="1012685" y="2027132"/>
          <a:ext cx="9907106" cy="369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553">
                  <a:extLst>
                    <a:ext uri="{9D8B030D-6E8A-4147-A177-3AD203B41FA5}">
                      <a16:colId xmlns:a16="http://schemas.microsoft.com/office/drawing/2014/main" val="3481118537"/>
                    </a:ext>
                  </a:extLst>
                </a:gridCol>
                <a:gridCol w="4953553">
                  <a:extLst>
                    <a:ext uri="{9D8B030D-6E8A-4147-A177-3AD203B41FA5}">
                      <a16:colId xmlns:a16="http://schemas.microsoft.com/office/drawing/2014/main" val="3920419011"/>
                    </a:ext>
                  </a:extLst>
                </a:gridCol>
              </a:tblGrid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34129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79881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760935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10228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165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59413B6-CF80-4373-B580-4E23127D8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6328"/>
            <a:ext cx="652672" cy="652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089832-9EE3-47D0-AB97-399F9CC91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2776328"/>
            <a:ext cx="652672" cy="652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70E6E8-8C8D-490B-B53A-3B615BFF9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2776328"/>
            <a:ext cx="652672" cy="652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D54D97-5D0A-4AB7-89BF-DF6B436A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2789180"/>
            <a:ext cx="652672" cy="652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374944-1122-408C-A895-273D0961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44206"/>
            <a:ext cx="652672" cy="652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5CB28-2CFE-49F4-950F-1D408DAA1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4244206"/>
            <a:ext cx="652672" cy="652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94633C-A527-4FA8-B8BC-8E3943FE1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4244206"/>
            <a:ext cx="652672" cy="652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DA451F-B8CB-47B3-8A8F-2402AAAE9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9412"/>
            <a:ext cx="652672" cy="652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218533-0205-4DB5-9571-082422CB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5040823"/>
            <a:ext cx="652672" cy="652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BD2D1E-3D09-4000-8525-3291BBA2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026" y="5040823"/>
            <a:ext cx="652672" cy="65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872C83-C3C7-4A8E-A431-F10A50F6D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16" y="5040823"/>
            <a:ext cx="652672" cy="652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4CA2F4-13B8-4958-89D8-F4AE53256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06" y="5053675"/>
            <a:ext cx="652672" cy="652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258CB-E1AA-429C-8EDC-A8E6C011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1710"/>
            <a:ext cx="652672" cy="652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4A8CE8-94D5-42B1-B202-6921934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3501710"/>
            <a:ext cx="652672" cy="6526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0A3090-FE5B-4F4B-ACC9-398E488EA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3501710"/>
            <a:ext cx="652672" cy="652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C67EA9-8DFA-427F-B7B6-7A3C25116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3514562"/>
            <a:ext cx="652672" cy="652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6730F8-4664-4D93-9519-D296D2234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297" y="3512027"/>
            <a:ext cx="652672" cy="6526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771A7-624B-4C27-BDDF-D361E37F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403" y="3512027"/>
            <a:ext cx="652672" cy="65267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EB2A232D-3AF2-48DD-BE03-039EE7F2F7B0}"/>
              </a:ext>
            </a:extLst>
          </p:cNvPr>
          <p:cNvSpPr txBox="1">
            <a:spLocks/>
          </p:cNvSpPr>
          <p:nvPr/>
        </p:nvSpPr>
        <p:spPr>
          <a:xfrm>
            <a:off x="248475" y="5657252"/>
            <a:ext cx="75305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70C0"/>
                </a:solidFill>
              </a:rPr>
              <a:t>Which team scored the most amount of goals? </a:t>
            </a:r>
            <a:r>
              <a:rPr lang="en-GB" sz="3600" dirty="0">
                <a:solidFill>
                  <a:srgbClr val="002060"/>
                </a:solidFill>
              </a:rPr>
              <a:t>Team 2, because they scored 18.</a:t>
            </a:r>
          </a:p>
        </p:txBody>
      </p:sp>
    </p:spTree>
    <p:extLst>
      <p:ext uri="{BB962C8B-B14F-4D97-AF65-F5344CB8AC3E}">
        <p14:creationId xmlns:p14="http://schemas.microsoft.com/office/powerpoint/2010/main" val="592205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7163-62A8-45A7-B904-BDC84B70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Look carefully at the pictogram to help you answer the questions….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2E1F25-803F-41D3-A96B-072F8C5AA84C}"/>
              </a:ext>
            </a:extLst>
          </p:cNvPr>
          <p:cNvSpPr txBox="1">
            <a:spLocks/>
          </p:cNvSpPr>
          <p:nvPr/>
        </p:nvSpPr>
        <p:spPr>
          <a:xfrm>
            <a:off x="8107016" y="5532437"/>
            <a:ext cx="408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F0"/>
                </a:solidFill>
              </a:rPr>
              <a:t>Key        = 3 goals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DD7B-0790-4EA8-A93E-4D14DEB6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86" y="5868882"/>
            <a:ext cx="652672" cy="6526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0EBE99-524B-441B-A741-78CE7A79C500}"/>
              </a:ext>
            </a:extLst>
          </p:cNvPr>
          <p:cNvGraphicFramePr>
            <a:graphicFrameLocks noGrp="1"/>
          </p:cNvGraphicFramePr>
          <p:nvPr/>
        </p:nvGraphicFramePr>
        <p:xfrm>
          <a:off x="1012685" y="2027132"/>
          <a:ext cx="9907106" cy="369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553">
                  <a:extLst>
                    <a:ext uri="{9D8B030D-6E8A-4147-A177-3AD203B41FA5}">
                      <a16:colId xmlns:a16="http://schemas.microsoft.com/office/drawing/2014/main" val="3481118537"/>
                    </a:ext>
                  </a:extLst>
                </a:gridCol>
                <a:gridCol w="4953553">
                  <a:extLst>
                    <a:ext uri="{9D8B030D-6E8A-4147-A177-3AD203B41FA5}">
                      <a16:colId xmlns:a16="http://schemas.microsoft.com/office/drawing/2014/main" val="3920419011"/>
                    </a:ext>
                  </a:extLst>
                </a:gridCol>
              </a:tblGrid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34129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79881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760935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10228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165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59413B6-CF80-4373-B580-4E23127D8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6328"/>
            <a:ext cx="652672" cy="652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089832-9EE3-47D0-AB97-399F9CC91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2776328"/>
            <a:ext cx="652672" cy="652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70E6E8-8C8D-490B-B53A-3B615BFF9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2776328"/>
            <a:ext cx="652672" cy="652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D54D97-5D0A-4AB7-89BF-DF6B436A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2789180"/>
            <a:ext cx="652672" cy="652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374944-1122-408C-A895-273D0961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44206"/>
            <a:ext cx="652672" cy="652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5CB28-2CFE-49F4-950F-1D408DAA1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4244206"/>
            <a:ext cx="652672" cy="652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94633C-A527-4FA8-B8BC-8E3943FE1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4244206"/>
            <a:ext cx="652672" cy="652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DA451F-B8CB-47B3-8A8F-2402AAAE9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9412"/>
            <a:ext cx="652672" cy="652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218533-0205-4DB5-9571-082422CB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5040823"/>
            <a:ext cx="652672" cy="652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BD2D1E-3D09-4000-8525-3291BBA2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026" y="5040823"/>
            <a:ext cx="652672" cy="65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872C83-C3C7-4A8E-A431-F10A50F6D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16" y="5040823"/>
            <a:ext cx="652672" cy="652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4CA2F4-13B8-4958-89D8-F4AE53256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06" y="5053675"/>
            <a:ext cx="652672" cy="652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258CB-E1AA-429C-8EDC-A8E6C011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1710"/>
            <a:ext cx="652672" cy="652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4A8CE8-94D5-42B1-B202-6921934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3501710"/>
            <a:ext cx="652672" cy="6526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0A3090-FE5B-4F4B-ACC9-398E488EA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3501710"/>
            <a:ext cx="652672" cy="652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C67EA9-8DFA-427F-B7B6-7A3C25116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3514562"/>
            <a:ext cx="652672" cy="652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6730F8-4664-4D93-9519-D296D2234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297" y="3512027"/>
            <a:ext cx="652672" cy="6526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771A7-624B-4C27-BDDF-D361E37F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403" y="3512027"/>
            <a:ext cx="652672" cy="65267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EB2A232D-3AF2-48DD-BE03-039EE7F2F7B0}"/>
              </a:ext>
            </a:extLst>
          </p:cNvPr>
          <p:cNvSpPr txBox="1">
            <a:spLocks/>
          </p:cNvSpPr>
          <p:nvPr/>
        </p:nvSpPr>
        <p:spPr>
          <a:xfrm>
            <a:off x="248475" y="5657252"/>
            <a:ext cx="75305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70C0"/>
                </a:solidFill>
              </a:rPr>
              <a:t>Which team scored the least amount of goals? </a:t>
            </a:r>
            <a:r>
              <a:rPr lang="en-GB" sz="3600" dirty="0">
                <a:solidFill>
                  <a:srgbClr val="002060"/>
                </a:solidFill>
              </a:rPr>
              <a:t>Team 3, because they scored 9.</a:t>
            </a:r>
            <a:endParaRPr lang="en-GB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238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7163-62A8-45A7-B904-BDC84B70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Look carefully at the pictogram to help you answer the questions….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2E1F25-803F-41D3-A96B-072F8C5AA84C}"/>
              </a:ext>
            </a:extLst>
          </p:cNvPr>
          <p:cNvSpPr txBox="1">
            <a:spLocks/>
          </p:cNvSpPr>
          <p:nvPr/>
        </p:nvSpPr>
        <p:spPr>
          <a:xfrm>
            <a:off x="8107016" y="5532437"/>
            <a:ext cx="408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F0"/>
                </a:solidFill>
              </a:rPr>
              <a:t>Key        = 3 goals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DD7B-0790-4EA8-A93E-4D14DEB6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86" y="5868882"/>
            <a:ext cx="652672" cy="6526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0EBE99-524B-441B-A741-78CE7A79C500}"/>
              </a:ext>
            </a:extLst>
          </p:cNvPr>
          <p:cNvGraphicFramePr>
            <a:graphicFrameLocks noGrp="1"/>
          </p:cNvGraphicFramePr>
          <p:nvPr/>
        </p:nvGraphicFramePr>
        <p:xfrm>
          <a:off x="1012685" y="2027132"/>
          <a:ext cx="9907106" cy="369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553">
                  <a:extLst>
                    <a:ext uri="{9D8B030D-6E8A-4147-A177-3AD203B41FA5}">
                      <a16:colId xmlns:a16="http://schemas.microsoft.com/office/drawing/2014/main" val="3481118537"/>
                    </a:ext>
                  </a:extLst>
                </a:gridCol>
                <a:gridCol w="4953553">
                  <a:extLst>
                    <a:ext uri="{9D8B030D-6E8A-4147-A177-3AD203B41FA5}">
                      <a16:colId xmlns:a16="http://schemas.microsoft.com/office/drawing/2014/main" val="3920419011"/>
                    </a:ext>
                  </a:extLst>
                </a:gridCol>
              </a:tblGrid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34129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79881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760935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10228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165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59413B6-CF80-4373-B580-4E23127D8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6328"/>
            <a:ext cx="652672" cy="652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089832-9EE3-47D0-AB97-399F9CC91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2776328"/>
            <a:ext cx="652672" cy="652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70E6E8-8C8D-490B-B53A-3B615BFF9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2776328"/>
            <a:ext cx="652672" cy="652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D54D97-5D0A-4AB7-89BF-DF6B436A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2789180"/>
            <a:ext cx="652672" cy="652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374944-1122-408C-A895-273D0961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44206"/>
            <a:ext cx="652672" cy="652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5CB28-2CFE-49F4-950F-1D408DAA1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4244206"/>
            <a:ext cx="652672" cy="652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94633C-A527-4FA8-B8BC-8E3943FE1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4244206"/>
            <a:ext cx="652672" cy="652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DA451F-B8CB-47B3-8A8F-2402AAAE9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9412"/>
            <a:ext cx="652672" cy="652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218533-0205-4DB5-9571-082422CB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5040823"/>
            <a:ext cx="652672" cy="652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BD2D1E-3D09-4000-8525-3291BBA2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026" y="5040823"/>
            <a:ext cx="652672" cy="65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872C83-C3C7-4A8E-A431-F10A50F6D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16" y="5040823"/>
            <a:ext cx="652672" cy="652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4CA2F4-13B8-4958-89D8-F4AE53256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06" y="5053675"/>
            <a:ext cx="652672" cy="652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258CB-E1AA-429C-8EDC-A8E6C011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1710"/>
            <a:ext cx="652672" cy="652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4A8CE8-94D5-42B1-B202-6921934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3501710"/>
            <a:ext cx="652672" cy="6526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0A3090-FE5B-4F4B-ACC9-398E488EA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3501710"/>
            <a:ext cx="652672" cy="652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C67EA9-8DFA-427F-B7B6-7A3C25116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3514562"/>
            <a:ext cx="652672" cy="652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6730F8-4664-4D93-9519-D296D2234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297" y="3512027"/>
            <a:ext cx="652672" cy="6526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771A7-624B-4C27-BDDF-D361E37F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403" y="3512027"/>
            <a:ext cx="652672" cy="65267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EB2A232D-3AF2-48DD-BE03-039EE7F2F7B0}"/>
              </a:ext>
            </a:extLst>
          </p:cNvPr>
          <p:cNvSpPr txBox="1">
            <a:spLocks/>
          </p:cNvSpPr>
          <p:nvPr/>
        </p:nvSpPr>
        <p:spPr>
          <a:xfrm>
            <a:off x="248475" y="5657252"/>
            <a:ext cx="75305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70C0"/>
                </a:solidFill>
              </a:rPr>
              <a:t>How many more goals did Team 2 score to Team 3? </a:t>
            </a:r>
            <a:r>
              <a:rPr lang="en-GB" sz="3600" dirty="0">
                <a:solidFill>
                  <a:srgbClr val="002060"/>
                </a:solidFill>
              </a:rPr>
              <a:t>Team 2 scored 9 more goals.</a:t>
            </a:r>
          </a:p>
        </p:txBody>
      </p:sp>
    </p:spTree>
    <p:extLst>
      <p:ext uri="{BB962C8B-B14F-4D97-AF65-F5344CB8AC3E}">
        <p14:creationId xmlns:p14="http://schemas.microsoft.com/office/powerpoint/2010/main" val="414057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8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8 =					9 x 8 =</a:t>
            </a:r>
          </a:p>
          <a:p>
            <a:pPr marL="0" indent="0">
              <a:buNone/>
            </a:pPr>
            <a:r>
              <a:rPr lang="en-GB" dirty="0"/>
              <a:t>2 x 8 =					10 x 8 =</a:t>
            </a:r>
          </a:p>
          <a:p>
            <a:pPr marL="0" indent="0">
              <a:buNone/>
            </a:pPr>
            <a:r>
              <a:rPr lang="en-GB" dirty="0"/>
              <a:t>3 x 8 =					11 x 8 =</a:t>
            </a:r>
          </a:p>
          <a:p>
            <a:pPr marL="0" indent="0">
              <a:buNone/>
            </a:pPr>
            <a:r>
              <a:rPr lang="en-GB" dirty="0"/>
              <a:t>4 x 8 =					12 x 8 =</a:t>
            </a:r>
          </a:p>
          <a:p>
            <a:pPr marL="0" indent="0">
              <a:buNone/>
            </a:pPr>
            <a:r>
              <a:rPr lang="en-GB" dirty="0"/>
              <a:t>5 x 8 =</a:t>
            </a:r>
          </a:p>
          <a:p>
            <a:pPr marL="0" indent="0">
              <a:buNone/>
            </a:pPr>
            <a:r>
              <a:rPr lang="en-GB" dirty="0"/>
              <a:t>6 x 8 =</a:t>
            </a:r>
          </a:p>
          <a:p>
            <a:pPr marL="0" indent="0">
              <a:buNone/>
            </a:pPr>
            <a:r>
              <a:rPr lang="en-GB" dirty="0"/>
              <a:t>7 x 8 =</a:t>
            </a:r>
          </a:p>
          <a:p>
            <a:pPr marL="0" indent="0">
              <a:buNone/>
            </a:pPr>
            <a:r>
              <a:rPr lang="en-GB" dirty="0"/>
              <a:t>8 x 8 =</a:t>
            </a:r>
          </a:p>
        </p:txBody>
      </p:sp>
    </p:spTree>
    <p:extLst>
      <p:ext uri="{BB962C8B-B14F-4D97-AF65-F5344CB8AC3E}">
        <p14:creationId xmlns:p14="http://schemas.microsoft.com/office/powerpoint/2010/main" val="373422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4FCC0-2ECA-4804-8969-6AB5BFF81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Practise 8 x multiplication as a warm up…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6F406C-79B5-46F1-A815-0C1A23DE6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 x 8 = 8					9 x 8 = 72</a:t>
            </a:r>
          </a:p>
          <a:p>
            <a:pPr marL="0" indent="0">
              <a:buNone/>
            </a:pPr>
            <a:r>
              <a:rPr lang="en-GB" dirty="0"/>
              <a:t>2 x 8 = 16					10 x 8 = 80</a:t>
            </a:r>
          </a:p>
          <a:p>
            <a:pPr marL="0" indent="0">
              <a:buNone/>
            </a:pPr>
            <a:r>
              <a:rPr lang="en-GB" dirty="0"/>
              <a:t>3 x 8 = 24					11 x 8 = 88</a:t>
            </a:r>
          </a:p>
          <a:p>
            <a:pPr marL="0" indent="0">
              <a:buNone/>
            </a:pPr>
            <a:r>
              <a:rPr lang="en-GB" dirty="0"/>
              <a:t>4 x 8 = 32					12 x 8 = 96</a:t>
            </a:r>
          </a:p>
          <a:p>
            <a:pPr marL="0" indent="0">
              <a:buNone/>
            </a:pPr>
            <a:r>
              <a:rPr lang="en-GB" dirty="0"/>
              <a:t>5 x 8 = 40</a:t>
            </a:r>
          </a:p>
          <a:p>
            <a:pPr marL="0" indent="0">
              <a:buNone/>
            </a:pPr>
            <a:r>
              <a:rPr lang="en-GB" dirty="0"/>
              <a:t>6 x 8 = 48</a:t>
            </a:r>
          </a:p>
          <a:p>
            <a:pPr marL="0" indent="0">
              <a:buNone/>
            </a:pPr>
            <a:r>
              <a:rPr lang="en-GB" dirty="0"/>
              <a:t>7 x 8 = 56</a:t>
            </a:r>
          </a:p>
          <a:p>
            <a:pPr marL="0" indent="0">
              <a:buNone/>
            </a:pPr>
            <a:r>
              <a:rPr lang="en-GB" dirty="0"/>
              <a:t>8 x 8 = 64</a:t>
            </a:r>
          </a:p>
        </p:txBody>
      </p:sp>
    </p:spTree>
    <p:extLst>
      <p:ext uri="{BB962C8B-B14F-4D97-AF65-F5344CB8AC3E}">
        <p14:creationId xmlns:p14="http://schemas.microsoft.com/office/powerpoint/2010/main" val="373430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E03D-605F-4EB2-BFC3-BBE7ED3CD0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Pictograms:2</a:t>
            </a:r>
          </a:p>
        </p:txBody>
      </p:sp>
    </p:spTree>
    <p:extLst>
      <p:ext uri="{BB962C8B-B14F-4D97-AF65-F5344CB8AC3E}">
        <p14:creationId xmlns:p14="http://schemas.microsoft.com/office/powerpoint/2010/main" val="3666000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7163-62A8-45A7-B904-BDC84B70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Have a look at the table below. How many goals did each team score?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2E1F25-803F-41D3-A96B-072F8C5AA84C}"/>
              </a:ext>
            </a:extLst>
          </p:cNvPr>
          <p:cNvSpPr txBox="1">
            <a:spLocks/>
          </p:cNvSpPr>
          <p:nvPr/>
        </p:nvSpPr>
        <p:spPr>
          <a:xfrm>
            <a:off x="8107016" y="5532437"/>
            <a:ext cx="408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F0"/>
                </a:solidFill>
              </a:rPr>
              <a:t>Key        = 3 goals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DD7B-0790-4EA8-A93E-4D14DEB6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86" y="5868882"/>
            <a:ext cx="652672" cy="6526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0EBE99-524B-441B-A741-78CE7A79C5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18409"/>
              </p:ext>
            </p:extLst>
          </p:nvPr>
        </p:nvGraphicFramePr>
        <p:xfrm>
          <a:off x="1012685" y="2027132"/>
          <a:ext cx="9907106" cy="369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553">
                  <a:extLst>
                    <a:ext uri="{9D8B030D-6E8A-4147-A177-3AD203B41FA5}">
                      <a16:colId xmlns:a16="http://schemas.microsoft.com/office/drawing/2014/main" val="3481118537"/>
                    </a:ext>
                  </a:extLst>
                </a:gridCol>
                <a:gridCol w="4953553">
                  <a:extLst>
                    <a:ext uri="{9D8B030D-6E8A-4147-A177-3AD203B41FA5}">
                      <a16:colId xmlns:a16="http://schemas.microsoft.com/office/drawing/2014/main" val="3920419011"/>
                    </a:ext>
                  </a:extLst>
                </a:gridCol>
              </a:tblGrid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34129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79881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760935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10228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165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59413B6-CF80-4373-B580-4E23127D8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6328"/>
            <a:ext cx="652672" cy="652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089832-9EE3-47D0-AB97-399F9CC91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2776328"/>
            <a:ext cx="652672" cy="652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70E6E8-8C8D-490B-B53A-3B615BFF9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2776328"/>
            <a:ext cx="652672" cy="652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D54D97-5D0A-4AB7-89BF-DF6B436A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2789180"/>
            <a:ext cx="652672" cy="652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374944-1122-408C-A895-273D0961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44206"/>
            <a:ext cx="652672" cy="652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5CB28-2CFE-49F4-950F-1D408DAA1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4244206"/>
            <a:ext cx="652672" cy="652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94633C-A527-4FA8-B8BC-8E3943FE1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4244206"/>
            <a:ext cx="652672" cy="652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DA451F-B8CB-47B3-8A8F-2402AAAE9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9412"/>
            <a:ext cx="652672" cy="652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218533-0205-4DB5-9571-082422CB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5040823"/>
            <a:ext cx="652672" cy="652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BD2D1E-3D09-4000-8525-3291BBA2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026" y="5040823"/>
            <a:ext cx="652672" cy="65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872C83-C3C7-4A8E-A431-F10A50F6D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16" y="5040823"/>
            <a:ext cx="652672" cy="652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4CA2F4-13B8-4958-89D8-F4AE53256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06" y="5053675"/>
            <a:ext cx="652672" cy="652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258CB-E1AA-429C-8EDC-A8E6C011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1710"/>
            <a:ext cx="652672" cy="652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4A8CE8-94D5-42B1-B202-6921934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3501710"/>
            <a:ext cx="652672" cy="6526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0A3090-FE5B-4F4B-ACC9-398E488EA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3501710"/>
            <a:ext cx="652672" cy="652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C67EA9-8DFA-427F-B7B6-7A3C25116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3514562"/>
            <a:ext cx="652672" cy="652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6730F8-4664-4D93-9519-D296D2234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297" y="3512027"/>
            <a:ext cx="652672" cy="6526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771A7-624B-4C27-BDDF-D361E37F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403" y="3512027"/>
            <a:ext cx="652672" cy="652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24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7163-62A8-45A7-B904-BDC84B70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Look carefully at the pictogram to help you answer the questions….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2E1F25-803F-41D3-A96B-072F8C5AA84C}"/>
              </a:ext>
            </a:extLst>
          </p:cNvPr>
          <p:cNvSpPr txBox="1">
            <a:spLocks/>
          </p:cNvSpPr>
          <p:nvPr/>
        </p:nvSpPr>
        <p:spPr>
          <a:xfrm>
            <a:off x="8107016" y="5532437"/>
            <a:ext cx="408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F0"/>
                </a:solidFill>
              </a:rPr>
              <a:t>Key        = 3 goals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DD7B-0790-4EA8-A93E-4D14DEB6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86" y="5868882"/>
            <a:ext cx="652672" cy="6526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0EBE99-524B-441B-A741-78CE7A79C500}"/>
              </a:ext>
            </a:extLst>
          </p:cNvPr>
          <p:cNvGraphicFramePr>
            <a:graphicFrameLocks noGrp="1"/>
          </p:cNvGraphicFramePr>
          <p:nvPr/>
        </p:nvGraphicFramePr>
        <p:xfrm>
          <a:off x="1012685" y="2027132"/>
          <a:ext cx="9907106" cy="369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553">
                  <a:extLst>
                    <a:ext uri="{9D8B030D-6E8A-4147-A177-3AD203B41FA5}">
                      <a16:colId xmlns:a16="http://schemas.microsoft.com/office/drawing/2014/main" val="3481118537"/>
                    </a:ext>
                  </a:extLst>
                </a:gridCol>
                <a:gridCol w="4953553">
                  <a:extLst>
                    <a:ext uri="{9D8B030D-6E8A-4147-A177-3AD203B41FA5}">
                      <a16:colId xmlns:a16="http://schemas.microsoft.com/office/drawing/2014/main" val="3920419011"/>
                    </a:ext>
                  </a:extLst>
                </a:gridCol>
              </a:tblGrid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34129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79881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760935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10228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165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59413B6-CF80-4373-B580-4E23127D8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6328"/>
            <a:ext cx="652672" cy="652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089832-9EE3-47D0-AB97-399F9CC91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2776328"/>
            <a:ext cx="652672" cy="652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70E6E8-8C8D-490B-B53A-3B615BFF9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2776328"/>
            <a:ext cx="652672" cy="652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D54D97-5D0A-4AB7-89BF-DF6B436A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2789180"/>
            <a:ext cx="652672" cy="652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374944-1122-408C-A895-273D0961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44206"/>
            <a:ext cx="652672" cy="652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5CB28-2CFE-49F4-950F-1D408DAA1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4244206"/>
            <a:ext cx="652672" cy="652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94633C-A527-4FA8-B8BC-8E3943FE1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4244206"/>
            <a:ext cx="652672" cy="652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DA451F-B8CB-47B3-8A8F-2402AAAE9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9412"/>
            <a:ext cx="652672" cy="652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218533-0205-4DB5-9571-082422CB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5040823"/>
            <a:ext cx="652672" cy="652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BD2D1E-3D09-4000-8525-3291BBA2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026" y="5040823"/>
            <a:ext cx="652672" cy="65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872C83-C3C7-4A8E-A431-F10A50F6D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16" y="5040823"/>
            <a:ext cx="652672" cy="652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4CA2F4-13B8-4958-89D8-F4AE53256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06" y="5053675"/>
            <a:ext cx="652672" cy="652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258CB-E1AA-429C-8EDC-A8E6C011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1710"/>
            <a:ext cx="652672" cy="652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4A8CE8-94D5-42B1-B202-6921934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3501710"/>
            <a:ext cx="652672" cy="6526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0A3090-FE5B-4F4B-ACC9-398E488EA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3501710"/>
            <a:ext cx="652672" cy="652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C67EA9-8DFA-427F-B7B6-7A3C25116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3514562"/>
            <a:ext cx="652672" cy="652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6730F8-4664-4D93-9519-D296D2234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297" y="3512027"/>
            <a:ext cx="652672" cy="6526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771A7-624B-4C27-BDDF-D361E37F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403" y="3512027"/>
            <a:ext cx="652672" cy="65267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EB2A232D-3AF2-48DD-BE03-039EE7F2F7B0}"/>
              </a:ext>
            </a:extLst>
          </p:cNvPr>
          <p:cNvSpPr txBox="1">
            <a:spLocks/>
          </p:cNvSpPr>
          <p:nvPr/>
        </p:nvSpPr>
        <p:spPr>
          <a:xfrm>
            <a:off x="248475" y="5657252"/>
            <a:ext cx="75305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70C0"/>
                </a:solidFill>
              </a:rPr>
              <a:t>Which team scored the most amount of goals?</a:t>
            </a:r>
          </a:p>
        </p:txBody>
      </p:sp>
    </p:spTree>
    <p:extLst>
      <p:ext uri="{BB962C8B-B14F-4D97-AF65-F5344CB8AC3E}">
        <p14:creationId xmlns:p14="http://schemas.microsoft.com/office/powerpoint/2010/main" val="182246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7163-62A8-45A7-B904-BDC84B70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Look carefully at the pictogram to help you answer the questions….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2E1F25-803F-41D3-A96B-072F8C5AA84C}"/>
              </a:ext>
            </a:extLst>
          </p:cNvPr>
          <p:cNvSpPr txBox="1">
            <a:spLocks/>
          </p:cNvSpPr>
          <p:nvPr/>
        </p:nvSpPr>
        <p:spPr>
          <a:xfrm>
            <a:off x="8107016" y="5532437"/>
            <a:ext cx="408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F0"/>
                </a:solidFill>
              </a:rPr>
              <a:t>Key        = 3 goals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DD7B-0790-4EA8-A93E-4D14DEB6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86" y="5868882"/>
            <a:ext cx="652672" cy="6526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0EBE99-524B-441B-A741-78CE7A79C500}"/>
              </a:ext>
            </a:extLst>
          </p:cNvPr>
          <p:cNvGraphicFramePr>
            <a:graphicFrameLocks noGrp="1"/>
          </p:cNvGraphicFramePr>
          <p:nvPr/>
        </p:nvGraphicFramePr>
        <p:xfrm>
          <a:off x="1012685" y="2027132"/>
          <a:ext cx="9907106" cy="369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553">
                  <a:extLst>
                    <a:ext uri="{9D8B030D-6E8A-4147-A177-3AD203B41FA5}">
                      <a16:colId xmlns:a16="http://schemas.microsoft.com/office/drawing/2014/main" val="3481118537"/>
                    </a:ext>
                  </a:extLst>
                </a:gridCol>
                <a:gridCol w="4953553">
                  <a:extLst>
                    <a:ext uri="{9D8B030D-6E8A-4147-A177-3AD203B41FA5}">
                      <a16:colId xmlns:a16="http://schemas.microsoft.com/office/drawing/2014/main" val="3920419011"/>
                    </a:ext>
                  </a:extLst>
                </a:gridCol>
              </a:tblGrid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34129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79881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760935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10228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165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59413B6-CF80-4373-B580-4E23127D8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6328"/>
            <a:ext cx="652672" cy="652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089832-9EE3-47D0-AB97-399F9CC91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2776328"/>
            <a:ext cx="652672" cy="652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70E6E8-8C8D-490B-B53A-3B615BFF9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2776328"/>
            <a:ext cx="652672" cy="652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D54D97-5D0A-4AB7-89BF-DF6B436A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2789180"/>
            <a:ext cx="652672" cy="652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374944-1122-408C-A895-273D0961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44206"/>
            <a:ext cx="652672" cy="652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5CB28-2CFE-49F4-950F-1D408DAA1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4244206"/>
            <a:ext cx="652672" cy="652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94633C-A527-4FA8-B8BC-8E3943FE1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4244206"/>
            <a:ext cx="652672" cy="652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DA451F-B8CB-47B3-8A8F-2402AAAE9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9412"/>
            <a:ext cx="652672" cy="652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218533-0205-4DB5-9571-082422CB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5040823"/>
            <a:ext cx="652672" cy="652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BD2D1E-3D09-4000-8525-3291BBA2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026" y="5040823"/>
            <a:ext cx="652672" cy="65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872C83-C3C7-4A8E-A431-F10A50F6D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16" y="5040823"/>
            <a:ext cx="652672" cy="652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4CA2F4-13B8-4958-89D8-F4AE53256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06" y="5053675"/>
            <a:ext cx="652672" cy="652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258CB-E1AA-429C-8EDC-A8E6C011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1710"/>
            <a:ext cx="652672" cy="652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4A8CE8-94D5-42B1-B202-6921934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3501710"/>
            <a:ext cx="652672" cy="6526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0A3090-FE5B-4F4B-ACC9-398E488EA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3501710"/>
            <a:ext cx="652672" cy="652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C67EA9-8DFA-427F-B7B6-7A3C25116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3514562"/>
            <a:ext cx="652672" cy="652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6730F8-4664-4D93-9519-D296D2234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297" y="3512027"/>
            <a:ext cx="652672" cy="6526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771A7-624B-4C27-BDDF-D361E37F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403" y="3512027"/>
            <a:ext cx="652672" cy="65267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EB2A232D-3AF2-48DD-BE03-039EE7F2F7B0}"/>
              </a:ext>
            </a:extLst>
          </p:cNvPr>
          <p:cNvSpPr txBox="1">
            <a:spLocks/>
          </p:cNvSpPr>
          <p:nvPr/>
        </p:nvSpPr>
        <p:spPr>
          <a:xfrm>
            <a:off x="248475" y="5657252"/>
            <a:ext cx="75305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70C0"/>
                </a:solidFill>
              </a:rPr>
              <a:t>Which team scored the least amount of goals?</a:t>
            </a:r>
          </a:p>
        </p:txBody>
      </p:sp>
    </p:spTree>
    <p:extLst>
      <p:ext uri="{BB962C8B-B14F-4D97-AF65-F5344CB8AC3E}">
        <p14:creationId xmlns:p14="http://schemas.microsoft.com/office/powerpoint/2010/main" val="480759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E7163-62A8-45A7-B904-BDC84B704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Look carefully at the pictogram to help you answer the questions….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02E1F25-803F-41D3-A96B-072F8C5AA84C}"/>
              </a:ext>
            </a:extLst>
          </p:cNvPr>
          <p:cNvSpPr txBox="1">
            <a:spLocks/>
          </p:cNvSpPr>
          <p:nvPr/>
        </p:nvSpPr>
        <p:spPr>
          <a:xfrm>
            <a:off x="8107016" y="5532437"/>
            <a:ext cx="408498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>
                <a:solidFill>
                  <a:srgbClr val="00B0F0"/>
                </a:solidFill>
              </a:rPr>
              <a:t>Key        = 3 goals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26DD7B-0790-4EA8-A93E-4D14DEB6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686" y="5868882"/>
            <a:ext cx="652672" cy="652672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10EBE99-524B-441B-A741-78CE7A79C500}"/>
              </a:ext>
            </a:extLst>
          </p:cNvPr>
          <p:cNvGraphicFramePr>
            <a:graphicFrameLocks noGrp="1"/>
          </p:cNvGraphicFramePr>
          <p:nvPr/>
        </p:nvGraphicFramePr>
        <p:xfrm>
          <a:off x="1012685" y="2027132"/>
          <a:ext cx="9907106" cy="36978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3553">
                  <a:extLst>
                    <a:ext uri="{9D8B030D-6E8A-4147-A177-3AD203B41FA5}">
                      <a16:colId xmlns:a16="http://schemas.microsoft.com/office/drawing/2014/main" val="3481118537"/>
                    </a:ext>
                  </a:extLst>
                </a:gridCol>
                <a:gridCol w="4953553">
                  <a:extLst>
                    <a:ext uri="{9D8B030D-6E8A-4147-A177-3AD203B41FA5}">
                      <a16:colId xmlns:a16="http://schemas.microsoft.com/office/drawing/2014/main" val="3920419011"/>
                    </a:ext>
                  </a:extLst>
                </a:gridCol>
              </a:tblGrid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Goals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34129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7479881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760935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210228"/>
                  </a:ext>
                </a:extLst>
              </a:tr>
              <a:tr h="739561">
                <a:tc>
                  <a:txBody>
                    <a:bodyPr/>
                    <a:lstStyle/>
                    <a:p>
                      <a:r>
                        <a:rPr lang="en-GB" sz="2400" dirty="0"/>
                        <a:t>Team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961653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059413B6-CF80-4373-B580-4E23127D8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776328"/>
            <a:ext cx="652672" cy="652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089832-9EE3-47D0-AB97-399F9CC91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2776328"/>
            <a:ext cx="652672" cy="65267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670E6E8-8C8D-490B-B53A-3B615BFF96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2776328"/>
            <a:ext cx="652672" cy="65267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2D54D97-5D0A-4AB7-89BF-DF6B436A3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2789180"/>
            <a:ext cx="652672" cy="65267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6374944-1122-408C-A895-273D0961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244206"/>
            <a:ext cx="652672" cy="6526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855CB28-2CFE-49F4-950F-1D408DAA1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4244206"/>
            <a:ext cx="652672" cy="65267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094633C-A527-4FA8-B8BC-8E3943FE1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4244206"/>
            <a:ext cx="652672" cy="65267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DA451F-B8CB-47B3-8A8F-2402AAAE9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059412"/>
            <a:ext cx="652672" cy="652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9218533-0205-4DB5-9571-082422CBA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5040823"/>
            <a:ext cx="652672" cy="6526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3BD2D1E-3D09-4000-8525-3291BBA2F6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026" y="5040823"/>
            <a:ext cx="652672" cy="65267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3872C83-C3C7-4A8E-A431-F10A50F6D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2316" y="5040823"/>
            <a:ext cx="652672" cy="6526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D4CA2F4-13B8-4958-89D8-F4AE53256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5606" y="5053675"/>
            <a:ext cx="652672" cy="6526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E258CB-E1AA-429C-8EDC-A8E6C011AB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01710"/>
            <a:ext cx="652672" cy="6526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34A8CE8-94D5-42B1-B202-692193474D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513" y="3501710"/>
            <a:ext cx="652672" cy="65267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C0A3090-FE5B-4F4B-ACC9-398E488EA8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803" y="3501710"/>
            <a:ext cx="652672" cy="65267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FC67EA9-8DFA-427F-B7B6-7A3C25116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3" y="3514562"/>
            <a:ext cx="652672" cy="65267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C6730F8-4664-4D93-9519-D296D22344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0297" y="3512027"/>
            <a:ext cx="652672" cy="65267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26771A7-624B-4C27-BDDF-D361E37F46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1403" y="3512027"/>
            <a:ext cx="652672" cy="652672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EB2A232D-3AF2-48DD-BE03-039EE7F2F7B0}"/>
              </a:ext>
            </a:extLst>
          </p:cNvPr>
          <p:cNvSpPr txBox="1">
            <a:spLocks/>
          </p:cNvSpPr>
          <p:nvPr/>
        </p:nvSpPr>
        <p:spPr>
          <a:xfrm>
            <a:off x="248475" y="5657252"/>
            <a:ext cx="753055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rgbClr val="0070C0"/>
                </a:solidFill>
              </a:rPr>
              <a:t>How many more goals did Team 2 score to Team 3?</a:t>
            </a:r>
          </a:p>
        </p:txBody>
      </p:sp>
    </p:spTree>
    <p:extLst>
      <p:ext uri="{BB962C8B-B14F-4D97-AF65-F5344CB8AC3E}">
        <p14:creationId xmlns:p14="http://schemas.microsoft.com/office/powerpoint/2010/main" val="3141628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EE03D-605F-4EB2-BFC3-BBE7ED3CD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13980"/>
            <a:ext cx="9144000" cy="2387600"/>
          </a:xfrm>
        </p:spPr>
        <p:txBody>
          <a:bodyPr/>
          <a:lstStyle/>
          <a:p>
            <a:r>
              <a:rPr lang="en-GB" dirty="0"/>
              <a:t>Answers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27ADCCA-700B-45B8-AC77-98E43AE459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912" y="3128997"/>
            <a:ext cx="2584175" cy="258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09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308</Words>
  <Application>Microsoft Office PowerPoint</Application>
  <PresentationFormat>Widescreen</PresentationFormat>
  <Paragraphs>84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Maths Week 5 Lesson 2</vt:lpstr>
      <vt:lpstr>Practise 8 x multiplication as a warm up…</vt:lpstr>
      <vt:lpstr>Practise 8 x multiplication as a warm up…</vt:lpstr>
      <vt:lpstr>Pictograms:2</vt:lpstr>
      <vt:lpstr>Have a look at the table below. How many goals did each team score?</vt:lpstr>
      <vt:lpstr>Look carefully at the pictogram to help you answer the questions….</vt:lpstr>
      <vt:lpstr>Look carefully at the pictogram to help you answer the questions….</vt:lpstr>
      <vt:lpstr>Look carefully at the pictogram to help you answer the questions….</vt:lpstr>
      <vt:lpstr>Answers</vt:lpstr>
      <vt:lpstr>Look carefully at the pictogram to help you answer the questions….</vt:lpstr>
      <vt:lpstr>Look carefully at the pictogram to help you answer the questions….</vt:lpstr>
      <vt:lpstr>Look carefully at the pictogram to help you answer the questions….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Maths Week 5 Lesson 1</dc:title>
  <dc:creator>Hannah Joiner</dc:creator>
  <cp:lastModifiedBy>Hannah Joiner</cp:lastModifiedBy>
  <cp:revision>6</cp:revision>
  <dcterms:created xsi:type="dcterms:W3CDTF">2020-05-13T09:03:08Z</dcterms:created>
  <dcterms:modified xsi:type="dcterms:W3CDTF">2020-05-13T09:56:47Z</dcterms:modified>
</cp:coreProperties>
</file>