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pencil.html" TargetMode="External"/><Relationship Id="rId7" Type="http://schemas.openxmlformats.org/officeDocument/2006/relationships/hyperlink" Target="https://openclipart.org/detail/222000/cray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5273/spiral-notebook-2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pencil.html" TargetMode="External"/><Relationship Id="rId7" Type="http://schemas.openxmlformats.org/officeDocument/2006/relationships/hyperlink" Target="https://openclipart.org/detail/222000/cray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5273/spiral-notebook-2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pencil.html" TargetMode="External"/><Relationship Id="rId7" Type="http://schemas.openxmlformats.org/officeDocument/2006/relationships/hyperlink" Target="https://openclipart.org/detail/222000/cray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5273/spiral-notebook-2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pencil.html" TargetMode="External"/><Relationship Id="rId7" Type="http://schemas.openxmlformats.org/officeDocument/2006/relationships/hyperlink" Target="https://openclipart.org/detail/222000/cray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5273/spiral-notebook-2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3 </a:t>
            </a:r>
            <a:r>
              <a:rPr lang="en-GB" sz="6000" dirty="0"/>
              <a:t>–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3 – adding pounds and pence.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952ADC-4324-4790-AE78-C617183C77E1}"/>
              </a:ext>
            </a:extLst>
          </p:cNvPr>
          <p:cNvSpPr txBox="1">
            <a:spLocks/>
          </p:cNvSpPr>
          <p:nvPr/>
        </p:nvSpPr>
        <p:spPr>
          <a:xfrm>
            <a:off x="137232" y="5488300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</a:rPr>
              <a:t>Note: in Year 3 money is written as pounds and pence. Children learn the decimal point for money in Year 4 when they learn decimals.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7D1AB88-31EB-4510-8EFB-937C4C8A5476}"/>
              </a:ext>
            </a:extLst>
          </p:cNvPr>
          <p:cNvGrpSpPr/>
          <p:nvPr/>
        </p:nvGrpSpPr>
        <p:grpSpPr>
          <a:xfrm>
            <a:off x="2188904" y="347421"/>
            <a:ext cx="7814191" cy="2443905"/>
            <a:chOff x="1971493" y="491800"/>
            <a:chExt cx="8988957" cy="285424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4001BC-B1ED-4488-B141-462DE6992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1971493" y="609600"/>
              <a:ext cx="1451680" cy="150552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5B111-C5D2-434E-AD22-7CC632A8D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5470033" y="491800"/>
              <a:ext cx="1652662" cy="207773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1B724F-8C6F-4BD8-A662-51DF825D7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>
              <a:off x="8527712" y="491800"/>
              <a:ext cx="2432738" cy="2077731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162F44-1FC5-4E02-A1EE-73AA49C844C5}"/>
                </a:ext>
              </a:extLst>
            </p:cNvPr>
            <p:cNvSpPr txBox="1"/>
            <p:nvPr/>
          </p:nvSpPr>
          <p:spPr>
            <a:xfrm>
              <a:off x="1971493" y="2569531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65p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D291B5-2E1D-4A24-89AF-54DAA4BC973B}"/>
                </a:ext>
              </a:extLst>
            </p:cNvPr>
            <p:cNvSpPr txBox="1"/>
            <p:nvPr/>
          </p:nvSpPr>
          <p:spPr>
            <a:xfrm>
              <a:off x="5359071" y="2689556"/>
              <a:ext cx="17636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£1 and 5p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9E73CB-D456-4726-9126-07BA65C4B6DA}"/>
                </a:ext>
              </a:extLst>
            </p:cNvPr>
            <p:cNvSpPr txBox="1"/>
            <p:nvPr/>
          </p:nvSpPr>
          <p:spPr>
            <a:xfrm>
              <a:off x="8862269" y="2822829"/>
              <a:ext cx="19685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£3 and 15p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9589B4-0663-459B-BEBE-8AFC3FC5D28F}"/>
              </a:ext>
            </a:extLst>
          </p:cNvPr>
          <p:cNvSpPr txBox="1"/>
          <p:nvPr/>
        </p:nvSpPr>
        <p:spPr>
          <a:xfrm>
            <a:off x="2819884" y="3198167"/>
            <a:ext cx="6964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How much does it cost for a pencil and a notebook?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8F6C3-4DC3-49FB-996F-494F8CFE8AF4}"/>
              </a:ext>
            </a:extLst>
          </p:cNvPr>
          <p:cNvSpPr txBox="1"/>
          <p:nvPr/>
        </p:nvSpPr>
        <p:spPr>
          <a:xfrm>
            <a:off x="4978552" y="37623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£1p and 5 p + 65p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59F5F0-84AD-475B-8134-EFF9F10B4AA5}"/>
              </a:ext>
            </a:extLst>
          </p:cNvPr>
          <p:cNvSpPr txBox="1"/>
          <p:nvPr/>
        </p:nvSpPr>
        <p:spPr>
          <a:xfrm>
            <a:off x="1810237" y="4283555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1043-4FE9-482D-839A-F426EA238251}"/>
              </a:ext>
            </a:extLst>
          </p:cNvPr>
          <p:cNvSpPr txBox="1"/>
          <p:nvPr/>
        </p:nvSpPr>
        <p:spPr>
          <a:xfrm>
            <a:off x="1810236" y="4907278"/>
            <a:ext cx="217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65p +5p = 70p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93AEB-69B9-4862-93A4-83BFD0E9FB80}"/>
              </a:ext>
            </a:extLst>
          </p:cNvPr>
          <p:cNvSpPr txBox="1"/>
          <p:nvPr/>
        </p:nvSpPr>
        <p:spPr>
          <a:xfrm>
            <a:off x="7642910" y="428355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A2EA5-4920-4093-ACF0-4B1499031EA1}"/>
              </a:ext>
            </a:extLst>
          </p:cNvPr>
          <p:cNvSpPr txBox="1"/>
          <p:nvPr/>
        </p:nvSpPr>
        <p:spPr>
          <a:xfrm>
            <a:off x="8761293" y="4889630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C80BB-7BF7-45B8-8422-3A8DC55FDE91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£1 and 70p</a:t>
            </a:r>
          </a:p>
        </p:txBody>
      </p:sp>
    </p:spTree>
    <p:extLst>
      <p:ext uri="{BB962C8B-B14F-4D97-AF65-F5344CB8AC3E}">
        <p14:creationId xmlns:p14="http://schemas.microsoft.com/office/powerpoint/2010/main" val="28887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7D1AB88-31EB-4510-8EFB-937C4C8A5476}"/>
              </a:ext>
            </a:extLst>
          </p:cNvPr>
          <p:cNvGrpSpPr/>
          <p:nvPr/>
        </p:nvGrpSpPr>
        <p:grpSpPr>
          <a:xfrm>
            <a:off x="2188904" y="347421"/>
            <a:ext cx="7814191" cy="2443905"/>
            <a:chOff x="1971493" y="491800"/>
            <a:chExt cx="8988957" cy="285424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4001BC-B1ED-4488-B141-462DE6992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1971493" y="609600"/>
              <a:ext cx="1451680" cy="150552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5B111-C5D2-434E-AD22-7CC632A8D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5470033" y="491800"/>
              <a:ext cx="1652662" cy="207773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1B724F-8C6F-4BD8-A662-51DF825D7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>
              <a:off x="8527712" y="491800"/>
              <a:ext cx="2432738" cy="2077731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162F44-1FC5-4E02-A1EE-73AA49C844C5}"/>
                </a:ext>
              </a:extLst>
            </p:cNvPr>
            <p:cNvSpPr txBox="1"/>
            <p:nvPr/>
          </p:nvSpPr>
          <p:spPr>
            <a:xfrm>
              <a:off x="1971493" y="2569531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65p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D291B5-2E1D-4A24-89AF-54DAA4BC973B}"/>
                </a:ext>
              </a:extLst>
            </p:cNvPr>
            <p:cNvSpPr txBox="1"/>
            <p:nvPr/>
          </p:nvSpPr>
          <p:spPr>
            <a:xfrm>
              <a:off x="5359071" y="2689556"/>
              <a:ext cx="17636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£1 and 5p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9E73CB-D456-4726-9126-07BA65C4B6DA}"/>
                </a:ext>
              </a:extLst>
            </p:cNvPr>
            <p:cNvSpPr txBox="1"/>
            <p:nvPr/>
          </p:nvSpPr>
          <p:spPr>
            <a:xfrm>
              <a:off x="8862269" y="2822829"/>
              <a:ext cx="19685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£3 and 15p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9589B4-0663-459B-BEBE-8AFC3FC5D28F}"/>
              </a:ext>
            </a:extLst>
          </p:cNvPr>
          <p:cNvSpPr txBox="1"/>
          <p:nvPr/>
        </p:nvSpPr>
        <p:spPr>
          <a:xfrm>
            <a:off x="2819884" y="3198167"/>
            <a:ext cx="7182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How much does it cost for a crayons and a notebook?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8F6C3-4DC3-49FB-996F-494F8CFE8AF4}"/>
              </a:ext>
            </a:extLst>
          </p:cNvPr>
          <p:cNvSpPr txBox="1"/>
          <p:nvPr/>
        </p:nvSpPr>
        <p:spPr>
          <a:xfrm>
            <a:off x="4978552" y="3762330"/>
            <a:ext cx="3654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£1p and 5 p + £3 and 15p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59F5F0-84AD-475B-8134-EFF9F10B4AA5}"/>
              </a:ext>
            </a:extLst>
          </p:cNvPr>
          <p:cNvSpPr txBox="1"/>
          <p:nvPr/>
        </p:nvSpPr>
        <p:spPr>
          <a:xfrm>
            <a:off x="1810237" y="4283555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1043-4FE9-482D-839A-F426EA238251}"/>
              </a:ext>
            </a:extLst>
          </p:cNvPr>
          <p:cNvSpPr txBox="1"/>
          <p:nvPr/>
        </p:nvSpPr>
        <p:spPr>
          <a:xfrm>
            <a:off x="1810236" y="4907278"/>
            <a:ext cx="2174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5p +15p = 20p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93AEB-69B9-4862-93A4-83BFD0E9FB80}"/>
              </a:ext>
            </a:extLst>
          </p:cNvPr>
          <p:cNvSpPr txBox="1"/>
          <p:nvPr/>
        </p:nvSpPr>
        <p:spPr>
          <a:xfrm>
            <a:off x="7642910" y="428355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A2EA5-4920-4093-ACF0-4B1499031EA1}"/>
              </a:ext>
            </a:extLst>
          </p:cNvPr>
          <p:cNvSpPr txBox="1"/>
          <p:nvPr/>
        </p:nvSpPr>
        <p:spPr>
          <a:xfrm>
            <a:off x="8761293" y="488963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£1 + £3 = £4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C80BB-7BF7-45B8-8422-3A8DC55FDE91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£4 and 20p</a:t>
            </a:r>
          </a:p>
        </p:txBody>
      </p:sp>
    </p:spTree>
    <p:extLst>
      <p:ext uri="{BB962C8B-B14F-4D97-AF65-F5344CB8AC3E}">
        <p14:creationId xmlns:p14="http://schemas.microsoft.com/office/powerpoint/2010/main" val="237548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7D1AB88-31EB-4510-8EFB-937C4C8A5476}"/>
              </a:ext>
            </a:extLst>
          </p:cNvPr>
          <p:cNvGrpSpPr/>
          <p:nvPr/>
        </p:nvGrpSpPr>
        <p:grpSpPr>
          <a:xfrm>
            <a:off x="2188904" y="347421"/>
            <a:ext cx="7963838" cy="2519126"/>
            <a:chOff x="1971493" y="491800"/>
            <a:chExt cx="9161102" cy="29421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4001BC-B1ED-4488-B141-462DE6992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1971493" y="609600"/>
              <a:ext cx="1451680" cy="150552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5B111-C5D2-434E-AD22-7CC632A8D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5470033" y="491800"/>
              <a:ext cx="1652662" cy="207773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1B724F-8C6F-4BD8-A662-51DF825D7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>
              <a:off x="8527712" y="491800"/>
              <a:ext cx="2432738" cy="2077731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162F44-1FC5-4E02-A1EE-73AA49C844C5}"/>
                </a:ext>
              </a:extLst>
            </p:cNvPr>
            <p:cNvSpPr txBox="1"/>
            <p:nvPr/>
          </p:nvSpPr>
          <p:spPr>
            <a:xfrm>
              <a:off x="1971493" y="2569531"/>
              <a:ext cx="916834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90p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D291B5-2E1D-4A24-89AF-54DAA4BC973B}"/>
                </a:ext>
              </a:extLst>
            </p:cNvPr>
            <p:cNvSpPr txBox="1"/>
            <p:nvPr/>
          </p:nvSpPr>
          <p:spPr>
            <a:xfrm>
              <a:off x="5359071" y="2689556"/>
              <a:ext cx="2270326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£2 and 70p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9E73CB-D456-4726-9126-07BA65C4B6DA}"/>
                </a:ext>
              </a:extLst>
            </p:cNvPr>
            <p:cNvSpPr txBox="1"/>
            <p:nvPr/>
          </p:nvSpPr>
          <p:spPr>
            <a:xfrm>
              <a:off x="8862269" y="2822829"/>
              <a:ext cx="2270326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£3 and 45p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9589B4-0663-459B-BEBE-8AFC3FC5D28F}"/>
              </a:ext>
            </a:extLst>
          </p:cNvPr>
          <p:cNvSpPr txBox="1"/>
          <p:nvPr/>
        </p:nvSpPr>
        <p:spPr>
          <a:xfrm>
            <a:off x="2819884" y="3198167"/>
            <a:ext cx="729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How much does it cost for a pencil and some crayons?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8F6C3-4DC3-49FB-996F-494F8CFE8AF4}"/>
              </a:ext>
            </a:extLst>
          </p:cNvPr>
          <p:cNvSpPr txBox="1"/>
          <p:nvPr/>
        </p:nvSpPr>
        <p:spPr>
          <a:xfrm>
            <a:off x="4978552" y="3762330"/>
            <a:ext cx="2920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£3 and 45p + 90p =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59F5F0-84AD-475B-8134-EFF9F10B4AA5}"/>
              </a:ext>
            </a:extLst>
          </p:cNvPr>
          <p:cNvSpPr txBox="1"/>
          <p:nvPr/>
        </p:nvSpPr>
        <p:spPr>
          <a:xfrm>
            <a:off x="1810237" y="4283555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1043-4FE9-482D-839A-F426EA238251}"/>
              </a:ext>
            </a:extLst>
          </p:cNvPr>
          <p:cNvSpPr txBox="1"/>
          <p:nvPr/>
        </p:nvSpPr>
        <p:spPr>
          <a:xfrm>
            <a:off x="1810236" y="4907278"/>
            <a:ext cx="2692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90p + 45 p = 135p</a:t>
            </a:r>
          </a:p>
          <a:p>
            <a:r>
              <a:rPr lang="en-GB" sz="2400" dirty="0"/>
              <a:t>= £1 and 35p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93AEB-69B9-4862-93A4-83BFD0E9FB80}"/>
              </a:ext>
            </a:extLst>
          </p:cNvPr>
          <p:cNvSpPr txBox="1"/>
          <p:nvPr/>
        </p:nvSpPr>
        <p:spPr>
          <a:xfrm>
            <a:off x="7642910" y="428355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A2EA5-4920-4093-ACF0-4B1499031EA1}"/>
              </a:ext>
            </a:extLst>
          </p:cNvPr>
          <p:cNvSpPr txBox="1"/>
          <p:nvPr/>
        </p:nvSpPr>
        <p:spPr>
          <a:xfrm>
            <a:off x="8761293" y="4889630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C80BB-7BF7-45B8-8422-3A8DC55FDE91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£4 and 35p</a:t>
            </a:r>
          </a:p>
        </p:txBody>
      </p:sp>
    </p:spTree>
    <p:extLst>
      <p:ext uri="{BB962C8B-B14F-4D97-AF65-F5344CB8AC3E}">
        <p14:creationId xmlns:p14="http://schemas.microsoft.com/office/powerpoint/2010/main" val="2977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7D1AB88-31EB-4510-8EFB-937C4C8A5476}"/>
              </a:ext>
            </a:extLst>
          </p:cNvPr>
          <p:cNvGrpSpPr/>
          <p:nvPr/>
        </p:nvGrpSpPr>
        <p:grpSpPr>
          <a:xfrm>
            <a:off x="2188904" y="347421"/>
            <a:ext cx="7963838" cy="2519126"/>
            <a:chOff x="1971493" y="491800"/>
            <a:chExt cx="9161102" cy="29421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4001BC-B1ED-4488-B141-462DE6992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1971493" y="609600"/>
              <a:ext cx="1451680" cy="150552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5B111-C5D2-434E-AD22-7CC632A8D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5470033" y="491800"/>
              <a:ext cx="1652662" cy="207773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1B724F-8C6F-4BD8-A662-51DF825D7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>
              <a:off x="8527712" y="491800"/>
              <a:ext cx="2432738" cy="2077731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162F44-1FC5-4E02-A1EE-73AA49C844C5}"/>
                </a:ext>
              </a:extLst>
            </p:cNvPr>
            <p:cNvSpPr txBox="1"/>
            <p:nvPr/>
          </p:nvSpPr>
          <p:spPr>
            <a:xfrm>
              <a:off x="1971493" y="2569531"/>
              <a:ext cx="916834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90p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D291B5-2E1D-4A24-89AF-54DAA4BC973B}"/>
                </a:ext>
              </a:extLst>
            </p:cNvPr>
            <p:cNvSpPr txBox="1"/>
            <p:nvPr/>
          </p:nvSpPr>
          <p:spPr>
            <a:xfrm>
              <a:off x="5359071" y="2689556"/>
              <a:ext cx="2270326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£2 and 70p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9E73CB-D456-4726-9126-07BA65C4B6DA}"/>
                </a:ext>
              </a:extLst>
            </p:cNvPr>
            <p:cNvSpPr txBox="1"/>
            <p:nvPr/>
          </p:nvSpPr>
          <p:spPr>
            <a:xfrm>
              <a:off x="8862269" y="2822829"/>
              <a:ext cx="2270326" cy="611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£3 and 45p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9589B4-0663-459B-BEBE-8AFC3FC5D28F}"/>
              </a:ext>
            </a:extLst>
          </p:cNvPr>
          <p:cNvSpPr txBox="1"/>
          <p:nvPr/>
        </p:nvSpPr>
        <p:spPr>
          <a:xfrm>
            <a:off x="2819884" y="3198167"/>
            <a:ext cx="7653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How much does it cost for a notebook and some crayons?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8F6C3-4DC3-49FB-996F-494F8CFE8AF4}"/>
              </a:ext>
            </a:extLst>
          </p:cNvPr>
          <p:cNvSpPr txBox="1"/>
          <p:nvPr/>
        </p:nvSpPr>
        <p:spPr>
          <a:xfrm>
            <a:off x="4978552" y="3762330"/>
            <a:ext cx="3932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£2 and 70p + £3 and 45p =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59F5F0-84AD-475B-8134-EFF9F10B4AA5}"/>
              </a:ext>
            </a:extLst>
          </p:cNvPr>
          <p:cNvSpPr txBox="1"/>
          <p:nvPr/>
        </p:nvSpPr>
        <p:spPr>
          <a:xfrm>
            <a:off x="1810237" y="4283555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1043-4FE9-482D-839A-F426EA238251}"/>
              </a:ext>
            </a:extLst>
          </p:cNvPr>
          <p:cNvSpPr txBox="1"/>
          <p:nvPr/>
        </p:nvSpPr>
        <p:spPr>
          <a:xfrm>
            <a:off x="1810236" y="4907278"/>
            <a:ext cx="2752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70p + 45p = 115p</a:t>
            </a:r>
          </a:p>
          <a:p>
            <a:r>
              <a:rPr lang="en-GB" sz="2400" dirty="0"/>
              <a:t>115p = £1 and 15p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93AEB-69B9-4862-93A4-83BFD0E9FB80}"/>
              </a:ext>
            </a:extLst>
          </p:cNvPr>
          <p:cNvSpPr txBox="1"/>
          <p:nvPr/>
        </p:nvSpPr>
        <p:spPr>
          <a:xfrm>
            <a:off x="7642910" y="428355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A2EA5-4920-4093-ACF0-4B1499031EA1}"/>
              </a:ext>
            </a:extLst>
          </p:cNvPr>
          <p:cNvSpPr txBox="1"/>
          <p:nvPr/>
        </p:nvSpPr>
        <p:spPr>
          <a:xfrm>
            <a:off x="8761293" y="488963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£2 + £3 = £5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C80BB-7BF7-45B8-8422-3A8DC55FDE91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</a:t>
            </a:r>
            <a:r>
              <a:rPr lang="en-GB" sz="3200">
                <a:solidFill>
                  <a:srgbClr val="7030A0"/>
                </a:solidFill>
              </a:rPr>
              <a:t>= £6 and 15p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369</TotalTime>
  <Words>266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3 – Money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43</cp:revision>
  <dcterms:created xsi:type="dcterms:W3CDTF">2020-03-20T11:22:32Z</dcterms:created>
  <dcterms:modified xsi:type="dcterms:W3CDTF">2020-04-07T18:04:21Z</dcterms:modified>
</cp:coreProperties>
</file>