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4" r:id="rId4"/>
    <p:sldId id="268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88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5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466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3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0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19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DB3-139A-4C9F-84A6-3781FEE58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3 – Maths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D9E0-4EB3-4D68-AA03-CFA460A88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Time #1 Months and Days</a:t>
            </a:r>
          </a:p>
        </p:txBody>
      </p:sp>
    </p:spTree>
    <p:extLst>
      <p:ext uri="{BB962C8B-B14F-4D97-AF65-F5344CB8AC3E}">
        <p14:creationId xmlns:p14="http://schemas.microsoft.com/office/powerpoint/2010/main" val="13354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61CC5-780C-43F8-ADB8-F6B3250D8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" t="5749" r="20665" b="11682"/>
          <a:stretch/>
        </p:blipFill>
        <p:spPr>
          <a:xfrm>
            <a:off x="243280" y="165682"/>
            <a:ext cx="10955078" cy="6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5DBD2-9710-45A5-9ABD-D2A1614D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7950" r="21354" b="11682"/>
          <a:stretch/>
        </p:blipFill>
        <p:spPr>
          <a:xfrm>
            <a:off x="1174458" y="120215"/>
            <a:ext cx="9034944" cy="66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D2A26-4ED1-4D26-A837-FCF7BE0B6BDA}"/>
              </a:ext>
            </a:extLst>
          </p:cNvPr>
          <p:cNvSpPr txBox="1"/>
          <p:nvPr/>
        </p:nvSpPr>
        <p:spPr>
          <a:xfrm>
            <a:off x="1946246" y="226503"/>
            <a:ext cx="8615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months of the year in order – check if you got them right.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FB69-BA19-4EC4-893F-589528012002}"/>
              </a:ext>
            </a:extLst>
          </p:cNvPr>
          <p:cNvSpPr txBox="1"/>
          <p:nvPr/>
        </p:nvSpPr>
        <p:spPr>
          <a:xfrm>
            <a:off x="5545913" y="1928432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9BFEB-1EB6-41B0-A408-953B5355F0F2}"/>
              </a:ext>
            </a:extLst>
          </p:cNvPr>
          <p:cNvSpPr txBox="1"/>
          <p:nvPr/>
        </p:nvSpPr>
        <p:spPr>
          <a:xfrm>
            <a:off x="5479357" y="1458801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February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5FC48-EF11-4D25-A929-9319467A89DD}"/>
              </a:ext>
            </a:extLst>
          </p:cNvPr>
          <p:cNvSpPr txBox="1"/>
          <p:nvPr/>
        </p:nvSpPr>
        <p:spPr>
          <a:xfrm>
            <a:off x="5479357" y="985967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January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CF90D-34F2-48C4-9920-C514C74C3D05}"/>
              </a:ext>
            </a:extLst>
          </p:cNvPr>
          <p:cNvSpPr txBox="1"/>
          <p:nvPr/>
        </p:nvSpPr>
        <p:spPr>
          <a:xfrm>
            <a:off x="5624332" y="240126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April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1DEB4-82D7-4790-9941-F8FF55D109DE}"/>
              </a:ext>
            </a:extLst>
          </p:cNvPr>
          <p:cNvSpPr txBox="1"/>
          <p:nvPr/>
        </p:nvSpPr>
        <p:spPr>
          <a:xfrm>
            <a:off x="5624332" y="2883225"/>
            <a:ext cx="5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7541D-9FC2-49CE-A956-E18D742043D7}"/>
              </a:ext>
            </a:extLst>
          </p:cNvPr>
          <p:cNvSpPr txBox="1"/>
          <p:nvPr/>
        </p:nvSpPr>
        <p:spPr>
          <a:xfrm>
            <a:off x="5609905" y="33651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82D82-ED01-40ED-8B41-A80551F37675}"/>
              </a:ext>
            </a:extLst>
          </p:cNvPr>
          <p:cNvSpPr txBox="1"/>
          <p:nvPr/>
        </p:nvSpPr>
        <p:spPr>
          <a:xfrm>
            <a:off x="5479357" y="4190905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August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04DE6-645F-40F5-BAF2-314CFD0DF550}"/>
              </a:ext>
            </a:extLst>
          </p:cNvPr>
          <p:cNvSpPr txBox="1"/>
          <p:nvPr/>
        </p:nvSpPr>
        <p:spPr>
          <a:xfrm>
            <a:off x="5373462" y="4617270"/>
            <a:ext cx="12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September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5F9C5-D87D-48C9-B437-1550731A6113}"/>
              </a:ext>
            </a:extLst>
          </p:cNvPr>
          <p:cNvSpPr txBox="1"/>
          <p:nvPr/>
        </p:nvSpPr>
        <p:spPr>
          <a:xfrm>
            <a:off x="5657995" y="384714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July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688E1-97B4-4D86-8D9F-4E755E5EDE0D}"/>
              </a:ext>
            </a:extLst>
          </p:cNvPr>
          <p:cNvSpPr txBox="1"/>
          <p:nvPr/>
        </p:nvSpPr>
        <p:spPr>
          <a:xfrm>
            <a:off x="5492213" y="4948914"/>
            <a:ext cx="94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October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51EDC-ADD8-4562-9289-DEC1CD2EEE65}"/>
              </a:ext>
            </a:extLst>
          </p:cNvPr>
          <p:cNvSpPr txBox="1"/>
          <p:nvPr/>
        </p:nvSpPr>
        <p:spPr>
          <a:xfrm>
            <a:off x="5371597" y="5318773"/>
            <a:ext cx="11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November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4E562-F4BD-468E-A09B-D26F8AE100FD}"/>
              </a:ext>
            </a:extLst>
          </p:cNvPr>
          <p:cNvSpPr txBox="1"/>
          <p:nvPr/>
        </p:nvSpPr>
        <p:spPr>
          <a:xfrm>
            <a:off x="5443567" y="574243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December</a:t>
            </a:r>
          </a:p>
        </p:txBody>
      </p:sp>
      <p:pic>
        <p:nvPicPr>
          <p:cNvPr id="16" name="Graphic 15" descr="Monthly calendar">
            <a:extLst>
              <a:ext uri="{FF2B5EF4-FFF2-40B4-BE49-F238E27FC236}">
                <a16:creationId xmlns:a16="http://schemas.microsoft.com/office/drawing/2014/main" id="{9AC89367-ED80-4278-BAEC-CE5AE831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978" y="2118762"/>
            <a:ext cx="2492843" cy="24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3D6D9A-3D96-4112-8434-6891F3E6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0" t="4893" r="7454" b="12293"/>
          <a:stretch/>
        </p:blipFill>
        <p:spPr>
          <a:xfrm>
            <a:off x="813733" y="159390"/>
            <a:ext cx="10425894" cy="63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7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D1C51-2621-48F7-97D5-BCCC0E05DEC9}"/>
              </a:ext>
            </a:extLst>
          </p:cNvPr>
          <p:cNvSpPr txBox="1"/>
          <p:nvPr/>
        </p:nvSpPr>
        <p:spPr>
          <a:xfrm>
            <a:off x="1890944" y="568171"/>
            <a:ext cx="919726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No each month does not have 30 days.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D69CA-E590-410A-BF93-48391E961552}"/>
              </a:ext>
            </a:extLst>
          </p:cNvPr>
          <p:cNvSpPr txBox="1"/>
          <p:nvPr/>
        </p:nvSpPr>
        <p:spPr>
          <a:xfrm>
            <a:off x="1890944" y="1466295"/>
            <a:ext cx="91972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Some months have 30 and some months have 31 except for February.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5C9E2-8FD3-4C09-BBB6-8CDA6667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91" y="3581853"/>
            <a:ext cx="4005309" cy="2830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0702B-D1AD-480D-AE5E-EA089A451E10}"/>
              </a:ext>
            </a:extLst>
          </p:cNvPr>
          <p:cNvSpPr txBox="1"/>
          <p:nvPr/>
        </p:nvSpPr>
        <p:spPr>
          <a:xfrm>
            <a:off x="1963445" y="2906816"/>
            <a:ext cx="919726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can use this rhyme to help us remember. </a:t>
            </a:r>
          </a:p>
        </p:txBody>
      </p:sp>
    </p:spTree>
    <p:extLst>
      <p:ext uri="{BB962C8B-B14F-4D97-AF65-F5344CB8AC3E}">
        <p14:creationId xmlns:p14="http://schemas.microsoft.com/office/powerpoint/2010/main" val="23600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4D460-BCAF-4354-9455-8600C67DE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427"/>
          <a:stretch/>
        </p:blipFill>
        <p:spPr>
          <a:xfrm>
            <a:off x="1450482" y="231275"/>
            <a:ext cx="6441767" cy="639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D125F-4595-4256-8D62-8F9F6483551B}"/>
              </a:ext>
            </a:extLst>
          </p:cNvPr>
          <p:cNvSpPr txBox="1"/>
          <p:nvPr/>
        </p:nvSpPr>
        <p:spPr>
          <a:xfrm>
            <a:off x="8300621" y="834501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This  is the calendar for this year.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9F4674-F151-47FB-9161-B1F13EAAEA36}"/>
              </a:ext>
            </a:extLst>
          </p:cNvPr>
          <p:cNvSpPr/>
          <p:nvPr/>
        </p:nvSpPr>
        <p:spPr>
          <a:xfrm>
            <a:off x="6328657" y="1818157"/>
            <a:ext cx="1248792" cy="275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D67872-A1CC-4723-A483-F513F39B84AF}"/>
              </a:ext>
            </a:extLst>
          </p:cNvPr>
          <p:cNvCxnSpPr>
            <a:cxnSpLocks/>
          </p:cNvCxnSpPr>
          <p:nvPr/>
        </p:nvCxnSpPr>
        <p:spPr>
          <a:xfrm flipV="1">
            <a:off x="7583368" y="1955761"/>
            <a:ext cx="85929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0A0FB4-3958-4F97-9EE4-74DAB31A6390}"/>
              </a:ext>
            </a:extLst>
          </p:cNvPr>
          <p:cNvSpPr txBox="1"/>
          <p:nvPr/>
        </p:nvSpPr>
        <p:spPr>
          <a:xfrm>
            <a:off x="8511440" y="1890944"/>
            <a:ext cx="332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These are the days of the week.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980710-8E79-4CE0-85A2-503F0509A490}"/>
              </a:ext>
            </a:extLst>
          </p:cNvPr>
          <p:cNvSpPr/>
          <p:nvPr/>
        </p:nvSpPr>
        <p:spPr>
          <a:xfrm>
            <a:off x="6328657" y="2093364"/>
            <a:ext cx="1248792" cy="1004941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9C839-EE14-4295-A28A-136375449C9A}"/>
              </a:ext>
            </a:extLst>
          </p:cNvPr>
          <p:cNvCxnSpPr>
            <a:cxnSpLocks/>
          </p:cNvCxnSpPr>
          <p:nvPr/>
        </p:nvCxnSpPr>
        <p:spPr>
          <a:xfrm>
            <a:off x="7559693" y="2595835"/>
            <a:ext cx="1087157" cy="502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1CDD92-8F54-4D17-A23A-1847502EB67A}"/>
              </a:ext>
            </a:extLst>
          </p:cNvPr>
          <p:cNvSpPr txBox="1"/>
          <p:nvPr/>
        </p:nvSpPr>
        <p:spPr>
          <a:xfrm>
            <a:off x="9085672" y="3123173"/>
            <a:ext cx="217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These are the dates </a:t>
            </a:r>
          </a:p>
        </p:txBody>
      </p:sp>
    </p:spTree>
    <p:extLst>
      <p:ext uri="{BB962C8B-B14F-4D97-AF65-F5344CB8AC3E}">
        <p14:creationId xmlns:p14="http://schemas.microsoft.com/office/powerpoint/2010/main" val="29841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5EB269-B0B0-413B-B0A7-F6269FB1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427"/>
          <a:stretch/>
        </p:blipFill>
        <p:spPr>
          <a:xfrm>
            <a:off x="1450482" y="231275"/>
            <a:ext cx="6441767" cy="639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CD847-2AB7-446E-AFFE-2D156B692AA6}"/>
              </a:ext>
            </a:extLst>
          </p:cNvPr>
          <p:cNvSpPr txBox="1"/>
          <p:nvPr/>
        </p:nvSpPr>
        <p:spPr>
          <a:xfrm>
            <a:off x="8984202" y="559293"/>
            <a:ext cx="22966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What day is April 3</a:t>
            </a:r>
            <a:r>
              <a:rPr lang="en-GB" baseline="30000" dirty="0"/>
              <a:t>rd</a:t>
            </a:r>
            <a:r>
              <a:rPr lang="en-GB" dirty="0"/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EBEA4-75D2-4347-BDC7-8A35FF6BEB4D}"/>
              </a:ext>
            </a:extLst>
          </p:cNvPr>
          <p:cNvSpPr txBox="1"/>
          <p:nvPr/>
        </p:nvSpPr>
        <p:spPr>
          <a:xfrm>
            <a:off x="8337611" y="1492928"/>
            <a:ext cx="33010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 April then find the 3</a:t>
            </a:r>
            <a:r>
              <a:rPr lang="en-GB" baseline="30000" dirty="0"/>
              <a:t>rd</a:t>
            </a:r>
            <a:r>
              <a:rPr lang="en-GB" dirty="0"/>
              <a:t> of April.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5C71F5-90B0-4305-A37A-D3578A842017}"/>
              </a:ext>
            </a:extLst>
          </p:cNvPr>
          <p:cNvSpPr/>
          <p:nvPr/>
        </p:nvSpPr>
        <p:spPr>
          <a:xfrm>
            <a:off x="7048870" y="2086252"/>
            <a:ext cx="186431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CCEAAB-55C1-49FC-8574-1A3C2DFA0B0A}"/>
              </a:ext>
            </a:extLst>
          </p:cNvPr>
          <p:cNvSpPr txBox="1"/>
          <p:nvPr/>
        </p:nvSpPr>
        <p:spPr>
          <a:xfrm>
            <a:off x="8410112" y="2209060"/>
            <a:ext cx="33010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Look above the date to find the day.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86789-B817-4B43-B135-37E1CF947CE0}"/>
              </a:ext>
            </a:extLst>
          </p:cNvPr>
          <p:cNvSpPr txBox="1"/>
          <p:nvPr/>
        </p:nvSpPr>
        <p:spPr>
          <a:xfrm>
            <a:off x="8410111" y="2782669"/>
            <a:ext cx="33010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is on a Friday.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FAE9E-A528-4659-B259-B3CC3FAE5E8F}"/>
              </a:ext>
            </a:extLst>
          </p:cNvPr>
          <p:cNvSpPr txBox="1"/>
          <p:nvPr/>
        </p:nvSpPr>
        <p:spPr>
          <a:xfrm>
            <a:off x="8984202" y="3725610"/>
            <a:ext cx="293599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What day is September 8</a:t>
            </a:r>
            <a:r>
              <a:rPr lang="en-GB" baseline="30000" dirty="0"/>
              <a:t>th</a:t>
            </a:r>
            <a:r>
              <a:rPr lang="en-GB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81D95-8F6B-47BE-829D-20682709D149}"/>
              </a:ext>
            </a:extLst>
          </p:cNvPr>
          <p:cNvSpPr txBox="1"/>
          <p:nvPr/>
        </p:nvSpPr>
        <p:spPr>
          <a:xfrm>
            <a:off x="8410110" y="4275551"/>
            <a:ext cx="33010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 September and then find the 8</a:t>
            </a:r>
            <a:r>
              <a:rPr lang="en-GB" baseline="30000" dirty="0"/>
              <a:t>th</a:t>
            </a:r>
            <a:r>
              <a:rPr lang="en-GB" dirty="0"/>
              <a:t>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C5877C-FD5D-489D-8974-B79C35782B78}"/>
              </a:ext>
            </a:extLst>
          </p:cNvPr>
          <p:cNvSpPr/>
          <p:nvPr/>
        </p:nvSpPr>
        <p:spPr>
          <a:xfrm>
            <a:off x="1972322" y="5576656"/>
            <a:ext cx="186431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2B54E0-0FF5-455A-9468-B8A5A7A7CADF}"/>
              </a:ext>
            </a:extLst>
          </p:cNvPr>
          <p:cNvSpPr txBox="1"/>
          <p:nvPr/>
        </p:nvSpPr>
        <p:spPr>
          <a:xfrm>
            <a:off x="8482613" y="5107571"/>
            <a:ext cx="33010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Look above the date to find the day.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CACB8-0955-4DBF-B32C-4FBDF27AD736}"/>
              </a:ext>
            </a:extLst>
          </p:cNvPr>
          <p:cNvSpPr txBox="1"/>
          <p:nvPr/>
        </p:nvSpPr>
        <p:spPr>
          <a:xfrm>
            <a:off x="8337610" y="5802826"/>
            <a:ext cx="33010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is on a Tuesday</a:t>
            </a:r>
          </a:p>
        </p:txBody>
      </p:sp>
    </p:spTree>
    <p:extLst>
      <p:ext uri="{BB962C8B-B14F-4D97-AF65-F5344CB8AC3E}">
        <p14:creationId xmlns:p14="http://schemas.microsoft.com/office/powerpoint/2010/main" val="4894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6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5EB269-B0B0-413B-B0A7-F6269FB1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427"/>
          <a:stretch/>
        </p:blipFill>
        <p:spPr>
          <a:xfrm>
            <a:off x="1450482" y="231275"/>
            <a:ext cx="6441767" cy="639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CD847-2AB7-446E-AFFE-2D156B692AA6}"/>
              </a:ext>
            </a:extLst>
          </p:cNvPr>
          <p:cNvSpPr txBox="1"/>
          <p:nvPr/>
        </p:nvSpPr>
        <p:spPr>
          <a:xfrm>
            <a:off x="8362766" y="559293"/>
            <a:ext cx="34978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is July 15</a:t>
            </a:r>
            <a:r>
              <a:rPr lang="en-GB" baseline="30000" dirty="0"/>
              <a:t>th. </a:t>
            </a:r>
            <a:r>
              <a:rPr lang="en-GB" dirty="0"/>
              <a:t>How many days is it until the end of the month?</a:t>
            </a:r>
            <a:endParaRPr lang="en-GB" baseline="30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FEA20C-8665-4AC2-982D-9300E2D154E2}"/>
              </a:ext>
            </a:extLst>
          </p:cNvPr>
          <p:cNvSpPr/>
          <p:nvPr/>
        </p:nvSpPr>
        <p:spPr>
          <a:xfrm>
            <a:off x="5220070" y="4092606"/>
            <a:ext cx="159798" cy="15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D3630-983C-44B9-9C31-B8A4C5F5E50F}"/>
              </a:ext>
            </a:extLst>
          </p:cNvPr>
          <p:cNvSpPr txBox="1"/>
          <p:nvPr/>
        </p:nvSpPr>
        <p:spPr>
          <a:xfrm>
            <a:off x="8362765" y="1626093"/>
            <a:ext cx="34978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31 days in July.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61852-920D-44C0-9652-0E7D8BB305D0}"/>
              </a:ext>
            </a:extLst>
          </p:cNvPr>
          <p:cNvSpPr txBox="1"/>
          <p:nvPr/>
        </p:nvSpPr>
        <p:spPr>
          <a:xfrm>
            <a:off x="8362765" y="2327118"/>
            <a:ext cx="34978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31-15 = 16.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0FC46-3A11-4D60-B5E3-7DDC367FAB3A}"/>
              </a:ext>
            </a:extLst>
          </p:cNvPr>
          <p:cNvSpPr txBox="1"/>
          <p:nvPr/>
        </p:nvSpPr>
        <p:spPr>
          <a:xfrm>
            <a:off x="8362765" y="2843477"/>
            <a:ext cx="34978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16 days left till the end of the month.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1E3442-C213-4D80-8B04-0A14263EB6BB}"/>
              </a:ext>
            </a:extLst>
          </p:cNvPr>
          <p:cNvSpPr txBox="1"/>
          <p:nvPr/>
        </p:nvSpPr>
        <p:spPr>
          <a:xfrm>
            <a:off x="8362765" y="3769440"/>
            <a:ext cx="34978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is February 24</a:t>
            </a:r>
            <a:r>
              <a:rPr lang="en-GB" baseline="30000" dirty="0"/>
              <a:t>th</a:t>
            </a:r>
            <a:r>
              <a:rPr lang="en-GB" dirty="0"/>
              <a:t>. How many days is it until the end of the month?</a:t>
            </a:r>
            <a:endParaRPr lang="en-GB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0BC3D4-9700-4AC3-A64E-11663B819FE8}"/>
              </a:ext>
            </a:extLst>
          </p:cNvPr>
          <p:cNvSpPr txBox="1"/>
          <p:nvPr/>
        </p:nvSpPr>
        <p:spPr>
          <a:xfrm>
            <a:off x="8362765" y="4583837"/>
            <a:ext cx="34978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29 days in February.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80ECE4-98AF-458E-BD6B-4EB7C21EDC3C}"/>
              </a:ext>
            </a:extLst>
          </p:cNvPr>
          <p:cNvSpPr txBox="1"/>
          <p:nvPr/>
        </p:nvSpPr>
        <p:spPr>
          <a:xfrm>
            <a:off x="8362765" y="5047241"/>
            <a:ext cx="34978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29 – 24 =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4F411E-3621-4C8A-8319-B7551E4E994E}"/>
              </a:ext>
            </a:extLst>
          </p:cNvPr>
          <p:cNvSpPr txBox="1"/>
          <p:nvPr/>
        </p:nvSpPr>
        <p:spPr>
          <a:xfrm>
            <a:off x="8461899" y="5645561"/>
            <a:ext cx="34978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are 5 days left till the end of the month. </a:t>
            </a:r>
          </a:p>
        </p:txBody>
      </p:sp>
    </p:spTree>
    <p:extLst>
      <p:ext uri="{BB962C8B-B14F-4D97-AF65-F5344CB8AC3E}">
        <p14:creationId xmlns:p14="http://schemas.microsoft.com/office/powerpoint/2010/main" val="34132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5EB269-B0B0-413B-B0A7-F6269FB1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427"/>
          <a:stretch/>
        </p:blipFill>
        <p:spPr>
          <a:xfrm>
            <a:off x="1450482" y="231275"/>
            <a:ext cx="6388501" cy="6342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0DA89-9F89-4A53-8C3D-84B32C37F8A5}"/>
              </a:ext>
            </a:extLst>
          </p:cNvPr>
          <p:cNvSpPr txBox="1"/>
          <p:nvPr/>
        </p:nvSpPr>
        <p:spPr>
          <a:xfrm>
            <a:off x="8362766" y="559293"/>
            <a:ext cx="349780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My birthday is on November 18</a:t>
            </a:r>
            <a:r>
              <a:rPr lang="en-GB" baseline="30000" dirty="0"/>
              <a:t>th</a:t>
            </a:r>
            <a:r>
              <a:rPr lang="en-GB" dirty="0"/>
              <a:t>. I’m having my part on the Saturday after. </a:t>
            </a:r>
            <a:endParaRPr lang="en-GB" baseline="30000" dirty="0"/>
          </a:p>
          <a:p>
            <a:pPr algn="ctr"/>
            <a:endParaRPr lang="en-GB" baseline="30000" dirty="0"/>
          </a:p>
          <a:p>
            <a:pPr algn="ctr"/>
            <a:r>
              <a:rPr lang="en-GB" dirty="0"/>
              <a:t>What date is my party 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06FFE-2EBB-47F7-AA61-3F57C8B1D56E}"/>
              </a:ext>
            </a:extLst>
          </p:cNvPr>
          <p:cNvSpPr txBox="1"/>
          <p:nvPr/>
        </p:nvSpPr>
        <p:spPr>
          <a:xfrm>
            <a:off x="8886548" y="2379215"/>
            <a:ext cx="21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November 18th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5C2D9D-9967-477E-96E8-475BD7995474}"/>
              </a:ext>
            </a:extLst>
          </p:cNvPr>
          <p:cNvSpPr/>
          <p:nvPr/>
        </p:nvSpPr>
        <p:spPr>
          <a:xfrm>
            <a:off x="5186039" y="5878496"/>
            <a:ext cx="186431" cy="168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C511C-9AAE-47D0-BBF8-A656A5738085}"/>
              </a:ext>
            </a:extLst>
          </p:cNvPr>
          <p:cNvSpPr txBox="1"/>
          <p:nvPr/>
        </p:nvSpPr>
        <p:spPr>
          <a:xfrm>
            <a:off x="8160058" y="3183474"/>
            <a:ext cx="335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across to the Saturday after.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48E564-B3DB-4CC5-A9AA-97A9C5EFBB81}"/>
              </a:ext>
            </a:extLst>
          </p:cNvPr>
          <p:cNvCxnSpPr>
            <a:stCxn id="14" idx="7"/>
          </p:cNvCxnSpPr>
          <p:nvPr/>
        </p:nvCxnSpPr>
        <p:spPr>
          <a:xfrm>
            <a:off x="5345168" y="5903198"/>
            <a:ext cx="354296" cy="53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8F5E83-D46A-4094-9319-9C1488AFEE9E}"/>
              </a:ext>
            </a:extLst>
          </p:cNvPr>
          <p:cNvSpPr txBox="1"/>
          <p:nvPr/>
        </p:nvSpPr>
        <p:spPr>
          <a:xfrm>
            <a:off x="8299097" y="4469460"/>
            <a:ext cx="335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party will be on Saturday 21</a:t>
            </a:r>
            <a:r>
              <a:rPr lang="en-GB" baseline="30000" dirty="0"/>
              <a:t>st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55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4" grpId="0" animBg="1"/>
      <p:bldP spid="15" grpId="0"/>
      <p:bldP spid="18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95</TotalTime>
  <Words>269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Year 3 – 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Laura Whitehouse</cp:lastModifiedBy>
  <cp:revision>12</cp:revision>
  <dcterms:created xsi:type="dcterms:W3CDTF">2020-04-15T12:43:21Z</dcterms:created>
  <dcterms:modified xsi:type="dcterms:W3CDTF">2020-04-23T13:18:34Z</dcterms:modified>
</cp:coreProperties>
</file>