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76113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50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10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47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49385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28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5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49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6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399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104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4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B3DB3-139A-4C9F-84A6-3781FEE585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3 Maths Lesson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8D9E0-4EB3-4D68-AA03-CFA460A88E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Time – Telling the time to 5 minutes</a:t>
            </a:r>
          </a:p>
        </p:txBody>
      </p:sp>
    </p:spTree>
    <p:extLst>
      <p:ext uri="{BB962C8B-B14F-4D97-AF65-F5344CB8AC3E}">
        <p14:creationId xmlns:p14="http://schemas.microsoft.com/office/powerpoint/2010/main" val="1335489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A783B2-ADEF-4F6E-9368-A9902D1B2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094" y="1536424"/>
            <a:ext cx="3785152" cy="37851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B908A6-8570-4E9B-97F7-1C7C853D20C1}"/>
              </a:ext>
            </a:extLst>
          </p:cNvPr>
          <p:cNvSpPr txBox="1"/>
          <p:nvPr/>
        </p:nvSpPr>
        <p:spPr>
          <a:xfrm>
            <a:off x="1908313" y="715618"/>
            <a:ext cx="375051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What time does this show?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F66944-A38B-4734-B8CB-4BDEC03CE80B}"/>
              </a:ext>
            </a:extLst>
          </p:cNvPr>
          <p:cNvCxnSpPr>
            <a:cxnSpLocks/>
          </p:cNvCxnSpPr>
          <p:nvPr/>
        </p:nvCxnSpPr>
        <p:spPr>
          <a:xfrm flipH="1" flipV="1">
            <a:off x="3962400" y="2822713"/>
            <a:ext cx="119271" cy="6062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14909F3-90A9-4A37-BBD0-352EEA6FBCB7}"/>
              </a:ext>
            </a:extLst>
          </p:cNvPr>
          <p:cNvCxnSpPr>
            <a:cxnSpLocks/>
          </p:cNvCxnSpPr>
          <p:nvPr/>
        </p:nvCxnSpPr>
        <p:spPr>
          <a:xfrm flipH="1" flipV="1">
            <a:off x="2835965" y="2729857"/>
            <a:ext cx="1245705" cy="6991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245ABD-B7E9-4088-AF3B-087ACC260C19}"/>
              </a:ext>
            </a:extLst>
          </p:cNvPr>
          <p:cNvSpPr txBox="1"/>
          <p:nvPr/>
        </p:nvSpPr>
        <p:spPr>
          <a:xfrm>
            <a:off x="6990522" y="1650147"/>
            <a:ext cx="379020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Look at the hour hand first.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C043B-04CD-47BF-9BFB-F83B2B222273}"/>
              </a:ext>
            </a:extLst>
          </p:cNvPr>
          <p:cNvSpPr txBox="1"/>
          <p:nvPr/>
        </p:nvSpPr>
        <p:spPr>
          <a:xfrm>
            <a:off x="6648417" y="2268192"/>
            <a:ext cx="447443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It is pointing between 11 and 12.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A32D91-0D0C-4B37-A968-8A55C63C97F6}"/>
              </a:ext>
            </a:extLst>
          </p:cNvPr>
          <p:cNvSpPr txBox="1"/>
          <p:nvPr/>
        </p:nvSpPr>
        <p:spPr>
          <a:xfrm>
            <a:off x="6924033" y="3277426"/>
            <a:ext cx="392319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Now look at the minute hand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3D7BB-4A53-4031-ADD4-7560FDA06B34}"/>
              </a:ext>
            </a:extLst>
          </p:cNvPr>
          <p:cNvSpPr txBox="1"/>
          <p:nvPr/>
        </p:nvSpPr>
        <p:spPr>
          <a:xfrm>
            <a:off x="6924033" y="3895471"/>
            <a:ext cx="392319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pointing at the 10 which means it is 10 to the next hour which is  12.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066A27-F87A-4D9E-A18F-8CCA20183CC5}"/>
              </a:ext>
            </a:extLst>
          </p:cNvPr>
          <p:cNvSpPr txBox="1"/>
          <p:nvPr/>
        </p:nvSpPr>
        <p:spPr>
          <a:xfrm>
            <a:off x="6924029" y="5539158"/>
            <a:ext cx="392319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time is ten to twelve. </a:t>
            </a:r>
          </a:p>
          <a:p>
            <a:pPr algn="ctr"/>
            <a:r>
              <a:rPr lang="en-GB" sz="2400" dirty="0"/>
              <a:t>11.50</a:t>
            </a:r>
          </a:p>
        </p:txBody>
      </p:sp>
    </p:spTree>
    <p:extLst>
      <p:ext uri="{BB962C8B-B14F-4D97-AF65-F5344CB8AC3E}">
        <p14:creationId xmlns:p14="http://schemas.microsoft.com/office/powerpoint/2010/main" val="413015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D730C9-FFAE-4571-B300-6E0417D6D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424" y="1353378"/>
            <a:ext cx="3785152" cy="3785152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4305C7D-1293-4FAA-824E-414955DDDA83}"/>
              </a:ext>
            </a:extLst>
          </p:cNvPr>
          <p:cNvCxnSpPr>
            <a:cxnSpLocks/>
          </p:cNvCxnSpPr>
          <p:nvPr/>
        </p:nvCxnSpPr>
        <p:spPr>
          <a:xfrm flipV="1">
            <a:off x="6129130" y="2160104"/>
            <a:ext cx="602974" cy="10800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30E29B-F8C3-47D8-8549-B43322C293DD}"/>
              </a:ext>
            </a:extLst>
          </p:cNvPr>
          <p:cNvCxnSpPr>
            <a:cxnSpLocks/>
          </p:cNvCxnSpPr>
          <p:nvPr/>
        </p:nvCxnSpPr>
        <p:spPr>
          <a:xfrm flipV="1">
            <a:off x="6129130" y="2451652"/>
            <a:ext cx="0" cy="7288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FC4B661-4D06-43A6-8957-F3B6D175FFFB}"/>
              </a:ext>
            </a:extLst>
          </p:cNvPr>
          <p:cNvSpPr txBox="1"/>
          <p:nvPr/>
        </p:nvSpPr>
        <p:spPr>
          <a:xfrm>
            <a:off x="967409" y="1245704"/>
            <a:ext cx="290222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Alfie says that this is 1 minute past 12.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501F5A-9B64-4E2B-8070-F36A6DF1E000}"/>
              </a:ext>
            </a:extLst>
          </p:cNvPr>
          <p:cNvSpPr txBox="1"/>
          <p:nvPr/>
        </p:nvSpPr>
        <p:spPr>
          <a:xfrm>
            <a:off x="8925340" y="1212573"/>
            <a:ext cx="2902226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Meg says that this is 5 minutes past 12.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11B7F3-315B-4B6D-9F72-E2EBA5A77CBB}"/>
              </a:ext>
            </a:extLst>
          </p:cNvPr>
          <p:cNvSpPr txBox="1"/>
          <p:nvPr/>
        </p:nvSpPr>
        <p:spPr>
          <a:xfrm>
            <a:off x="2978423" y="5504622"/>
            <a:ext cx="638092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Who is correct? </a:t>
            </a:r>
          </a:p>
        </p:txBody>
      </p:sp>
    </p:spTree>
    <p:extLst>
      <p:ext uri="{BB962C8B-B14F-4D97-AF65-F5344CB8AC3E}">
        <p14:creationId xmlns:p14="http://schemas.microsoft.com/office/powerpoint/2010/main" val="3474651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D730C9-FFAE-4571-B300-6E0417D6D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424" y="1353378"/>
            <a:ext cx="3785152" cy="3785152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4305C7D-1293-4FAA-824E-414955DDDA83}"/>
              </a:ext>
            </a:extLst>
          </p:cNvPr>
          <p:cNvCxnSpPr>
            <a:cxnSpLocks/>
          </p:cNvCxnSpPr>
          <p:nvPr/>
        </p:nvCxnSpPr>
        <p:spPr>
          <a:xfrm flipV="1">
            <a:off x="6129130" y="2160104"/>
            <a:ext cx="602974" cy="10800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30E29B-F8C3-47D8-8549-B43322C293DD}"/>
              </a:ext>
            </a:extLst>
          </p:cNvPr>
          <p:cNvCxnSpPr>
            <a:cxnSpLocks/>
          </p:cNvCxnSpPr>
          <p:nvPr/>
        </p:nvCxnSpPr>
        <p:spPr>
          <a:xfrm flipV="1">
            <a:off x="6129130" y="2451652"/>
            <a:ext cx="0" cy="7288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E11B7F3-315B-4B6D-9F72-E2EBA5A77CBB}"/>
              </a:ext>
            </a:extLst>
          </p:cNvPr>
          <p:cNvSpPr txBox="1"/>
          <p:nvPr/>
        </p:nvSpPr>
        <p:spPr>
          <a:xfrm>
            <a:off x="2652091" y="330442"/>
            <a:ext cx="688781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Well done if you said Meg was correct.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E525EE-F970-41C1-BFDE-780B55872C41}"/>
              </a:ext>
            </a:extLst>
          </p:cNvPr>
          <p:cNvSpPr txBox="1"/>
          <p:nvPr/>
        </p:nvSpPr>
        <p:spPr>
          <a:xfrm>
            <a:off x="8481392" y="1805321"/>
            <a:ext cx="314076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know that there are 60 minutes in an hour.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23076-C890-49E4-9360-8E7A2CE90EA7}"/>
              </a:ext>
            </a:extLst>
          </p:cNvPr>
          <p:cNvSpPr txBox="1"/>
          <p:nvPr/>
        </p:nvSpPr>
        <p:spPr>
          <a:xfrm>
            <a:off x="8481391" y="3240157"/>
            <a:ext cx="314076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When the </a:t>
            </a:r>
            <a:r>
              <a:rPr lang="en-GB" b="1" dirty="0"/>
              <a:t>minute</a:t>
            </a:r>
            <a:r>
              <a:rPr lang="en-GB" dirty="0"/>
              <a:t> hand (the longer hand) points at each number this represents 5 minutes.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B53062-0ACB-416E-8261-DF41144C7AEA}"/>
              </a:ext>
            </a:extLst>
          </p:cNvPr>
          <p:cNvSpPr txBox="1"/>
          <p:nvPr/>
        </p:nvSpPr>
        <p:spPr>
          <a:xfrm>
            <a:off x="2286000" y="5565097"/>
            <a:ext cx="80904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see what this means in more detail </a:t>
            </a:r>
          </a:p>
        </p:txBody>
      </p:sp>
    </p:spTree>
    <p:extLst>
      <p:ext uri="{BB962C8B-B14F-4D97-AF65-F5344CB8AC3E}">
        <p14:creationId xmlns:p14="http://schemas.microsoft.com/office/powerpoint/2010/main" val="339967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A6EBC37-EA27-448D-AC59-9F4563099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504" y="940904"/>
            <a:ext cx="5504208" cy="535324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4ABEFED-F331-4D0F-AAB6-09884F570DE0}"/>
              </a:ext>
            </a:extLst>
          </p:cNvPr>
          <p:cNvSpPr txBox="1"/>
          <p:nvPr/>
        </p:nvSpPr>
        <p:spPr>
          <a:xfrm>
            <a:off x="9130747" y="251791"/>
            <a:ext cx="279620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side of the clock shows how many minutes </a:t>
            </a:r>
            <a:r>
              <a:rPr lang="en-GB" b="1" dirty="0"/>
              <a:t>past</a:t>
            </a:r>
            <a:r>
              <a:rPr lang="en-GB" dirty="0"/>
              <a:t> the hour.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227873-224E-47D4-9C2C-83EC9103482D}"/>
              </a:ext>
            </a:extLst>
          </p:cNvPr>
          <p:cNvSpPr txBox="1"/>
          <p:nvPr/>
        </p:nvSpPr>
        <p:spPr>
          <a:xfrm>
            <a:off x="742122" y="251791"/>
            <a:ext cx="279620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side of the clock shows how many minutes </a:t>
            </a:r>
            <a:r>
              <a:rPr lang="en-GB" b="1" dirty="0"/>
              <a:t>to </a:t>
            </a:r>
            <a:r>
              <a:rPr lang="en-GB" dirty="0"/>
              <a:t> the next hour.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318F81-163B-44C8-AD08-A927654D8C4D}"/>
              </a:ext>
            </a:extLst>
          </p:cNvPr>
          <p:cNvSpPr txBox="1"/>
          <p:nvPr/>
        </p:nvSpPr>
        <p:spPr>
          <a:xfrm>
            <a:off x="7603432" y="1309803"/>
            <a:ext cx="94753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5 past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E1BE33-8605-4CE7-9994-FEE7483FB675}"/>
              </a:ext>
            </a:extLst>
          </p:cNvPr>
          <p:cNvSpPr txBox="1"/>
          <p:nvPr/>
        </p:nvSpPr>
        <p:spPr>
          <a:xfrm>
            <a:off x="8656981" y="2310343"/>
            <a:ext cx="94753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10 past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E551C8-2F53-42B0-8C4B-CFEA7600AA83}"/>
              </a:ext>
            </a:extLst>
          </p:cNvPr>
          <p:cNvSpPr txBox="1"/>
          <p:nvPr/>
        </p:nvSpPr>
        <p:spPr>
          <a:xfrm>
            <a:off x="8787846" y="3368788"/>
            <a:ext cx="154884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Quarter past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AE0615-1BE1-4D6E-8DBB-1AAC970B3BEF}"/>
              </a:ext>
            </a:extLst>
          </p:cNvPr>
          <p:cNvSpPr txBox="1"/>
          <p:nvPr/>
        </p:nvSpPr>
        <p:spPr>
          <a:xfrm>
            <a:off x="8684311" y="4646804"/>
            <a:ext cx="94753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20 past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FCF6F6-B2C5-4BCF-9F21-16EECE90DBEA}"/>
              </a:ext>
            </a:extLst>
          </p:cNvPr>
          <p:cNvSpPr txBox="1"/>
          <p:nvPr/>
        </p:nvSpPr>
        <p:spPr>
          <a:xfrm>
            <a:off x="7569057" y="5732430"/>
            <a:ext cx="94753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25 past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BCDC6B-9C76-4944-8A74-236A41C18FE5}"/>
              </a:ext>
            </a:extLst>
          </p:cNvPr>
          <p:cNvSpPr txBox="1"/>
          <p:nvPr/>
        </p:nvSpPr>
        <p:spPr>
          <a:xfrm>
            <a:off x="5611673" y="6294153"/>
            <a:ext cx="110986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Half past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E7F87E-9284-48CB-8512-B1CD52A367F7}"/>
              </a:ext>
            </a:extLst>
          </p:cNvPr>
          <p:cNvSpPr txBox="1"/>
          <p:nvPr/>
        </p:nvSpPr>
        <p:spPr>
          <a:xfrm>
            <a:off x="3732969" y="5917096"/>
            <a:ext cx="120387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25 to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77B28A-3411-47AA-A8FD-E14BB0122334}"/>
              </a:ext>
            </a:extLst>
          </p:cNvPr>
          <p:cNvSpPr txBox="1"/>
          <p:nvPr/>
        </p:nvSpPr>
        <p:spPr>
          <a:xfrm>
            <a:off x="2560157" y="4831470"/>
            <a:ext cx="140928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20 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F667D7-E833-41E2-83CD-1301964FF728}"/>
              </a:ext>
            </a:extLst>
          </p:cNvPr>
          <p:cNvSpPr txBox="1"/>
          <p:nvPr/>
        </p:nvSpPr>
        <p:spPr>
          <a:xfrm>
            <a:off x="2097987" y="3467262"/>
            <a:ext cx="1409281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Quarter to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287A2F-F22A-40E1-A910-D3ED60A807F9}"/>
              </a:ext>
            </a:extLst>
          </p:cNvPr>
          <p:cNvSpPr txBox="1"/>
          <p:nvPr/>
        </p:nvSpPr>
        <p:spPr>
          <a:xfrm>
            <a:off x="2560157" y="2125677"/>
            <a:ext cx="127841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10 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DEBB3A-2614-4A33-A43C-7DEEFA8128C8}"/>
              </a:ext>
            </a:extLst>
          </p:cNvPr>
          <p:cNvSpPr txBox="1"/>
          <p:nvPr/>
        </p:nvSpPr>
        <p:spPr>
          <a:xfrm>
            <a:off x="3732969" y="1032326"/>
            <a:ext cx="110986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5 to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D14F3B-F665-43A5-BD0D-61C1DD952F24}"/>
              </a:ext>
            </a:extLst>
          </p:cNvPr>
          <p:cNvSpPr txBox="1"/>
          <p:nvPr/>
        </p:nvSpPr>
        <p:spPr>
          <a:xfrm>
            <a:off x="5540236" y="528790"/>
            <a:ext cx="137657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On the hour</a:t>
            </a:r>
          </a:p>
        </p:txBody>
      </p:sp>
    </p:spTree>
    <p:extLst>
      <p:ext uri="{BB962C8B-B14F-4D97-AF65-F5344CB8AC3E}">
        <p14:creationId xmlns:p14="http://schemas.microsoft.com/office/powerpoint/2010/main" val="76274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A783B2-ADEF-4F6E-9368-A9902D1B2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094" y="1536424"/>
            <a:ext cx="3785152" cy="37851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B908A6-8570-4E9B-97F7-1C7C853D20C1}"/>
              </a:ext>
            </a:extLst>
          </p:cNvPr>
          <p:cNvSpPr txBox="1"/>
          <p:nvPr/>
        </p:nvSpPr>
        <p:spPr>
          <a:xfrm>
            <a:off x="1908313" y="715618"/>
            <a:ext cx="375051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What time does this show?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F66944-A38B-4734-B8CB-4BDEC03CE80B}"/>
              </a:ext>
            </a:extLst>
          </p:cNvPr>
          <p:cNvCxnSpPr>
            <a:cxnSpLocks/>
          </p:cNvCxnSpPr>
          <p:nvPr/>
        </p:nvCxnSpPr>
        <p:spPr>
          <a:xfrm flipH="1" flipV="1">
            <a:off x="3790122" y="2968487"/>
            <a:ext cx="291548" cy="4605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14909F3-90A9-4A37-BBD0-352EEA6FBCB7}"/>
              </a:ext>
            </a:extLst>
          </p:cNvPr>
          <p:cNvCxnSpPr>
            <a:cxnSpLocks/>
          </p:cNvCxnSpPr>
          <p:nvPr/>
        </p:nvCxnSpPr>
        <p:spPr>
          <a:xfrm flipV="1">
            <a:off x="4081670" y="2499025"/>
            <a:ext cx="556591" cy="9299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245ABD-B7E9-4088-AF3B-087ACC260C19}"/>
              </a:ext>
            </a:extLst>
          </p:cNvPr>
          <p:cNvSpPr txBox="1"/>
          <p:nvPr/>
        </p:nvSpPr>
        <p:spPr>
          <a:xfrm>
            <a:off x="6990522" y="1650147"/>
            <a:ext cx="379020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Look at the hour hand first.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C043B-04CD-47BF-9BFB-F83B2B222273}"/>
              </a:ext>
            </a:extLst>
          </p:cNvPr>
          <p:cNvSpPr txBox="1"/>
          <p:nvPr/>
        </p:nvSpPr>
        <p:spPr>
          <a:xfrm>
            <a:off x="7541189" y="2268192"/>
            <a:ext cx="2688878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It is pointing at 11.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A32D91-0D0C-4B37-A968-8A55C63C97F6}"/>
              </a:ext>
            </a:extLst>
          </p:cNvPr>
          <p:cNvSpPr txBox="1"/>
          <p:nvPr/>
        </p:nvSpPr>
        <p:spPr>
          <a:xfrm>
            <a:off x="6924033" y="3277426"/>
            <a:ext cx="392319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Now look at the minute hand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3D7BB-4A53-4031-ADD4-7560FDA06B34}"/>
              </a:ext>
            </a:extLst>
          </p:cNvPr>
          <p:cNvSpPr txBox="1"/>
          <p:nvPr/>
        </p:nvSpPr>
        <p:spPr>
          <a:xfrm>
            <a:off x="6924033" y="3895471"/>
            <a:ext cx="392319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pointing to the 1 which means it is 5 past.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066A27-F87A-4D9E-A18F-8CCA20183CC5}"/>
              </a:ext>
            </a:extLst>
          </p:cNvPr>
          <p:cNvSpPr txBox="1"/>
          <p:nvPr/>
        </p:nvSpPr>
        <p:spPr>
          <a:xfrm>
            <a:off x="6924029" y="5207853"/>
            <a:ext cx="392319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time is 5 past 11.</a:t>
            </a:r>
          </a:p>
          <a:p>
            <a:pPr algn="ctr"/>
            <a:r>
              <a:rPr lang="en-GB" sz="2400" dirty="0"/>
              <a:t>11.05</a:t>
            </a:r>
          </a:p>
        </p:txBody>
      </p:sp>
    </p:spTree>
    <p:extLst>
      <p:ext uri="{BB962C8B-B14F-4D97-AF65-F5344CB8AC3E}">
        <p14:creationId xmlns:p14="http://schemas.microsoft.com/office/powerpoint/2010/main" val="365388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A783B2-ADEF-4F6E-9368-A9902D1B2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094" y="1536424"/>
            <a:ext cx="3785152" cy="37851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B908A6-8570-4E9B-97F7-1C7C853D20C1}"/>
              </a:ext>
            </a:extLst>
          </p:cNvPr>
          <p:cNvSpPr txBox="1"/>
          <p:nvPr/>
        </p:nvSpPr>
        <p:spPr>
          <a:xfrm>
            <a:off x="1908313" y="715618"/>
            <a:ext cx="375051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What time does this show?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F66944-A38B-4734-B8CB-4BDEC03CE80B}"/>
              </a:ext>
            </a:extLst>
          </p:cNvPr>
          <p:cNvCxnSpPr>
            <a:cxnSpLocks/>
          </p:cNvCxnSpPr>
          <p:nvPr/>
        </p:nvCxnSpPr>
        <p:spPr>
          <a:xfrm flipH="1" flipV="1">
            <a:off x="3631096" y="3167270"/>
            <a:ext cx="450574" cy="2617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14909F3-90A9-4A37-BBD0-352EEA6FBCB7}"/>
              </a:ext>
            </a:extLst>
          </p:cNvPr>
          <p:cNvCxnSpPr>
            <a:cxnSpLocks/>
          </p:cNvCxnSpPr>
          <p:nvPr/>
        </p:nvCxnSpPr>
        <p:spPr>
          <a:xfrm flipV="1">
            <a:off x="4081670" y="3429000"/>
            <a:ext cx="1219200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245ABD-B7E9-4088-AF3B-087ACC260C19}"/>
              </a:ext>
            </a:extLst>
          </p:cNvPr>
          <p:cNvSpPr txBox="1"/>
          <p:nvPr/>
        </p:nvSpPr>
        <p:spPr>
          <a:xfrm>
            <a:off x="6990522" y="1650147"/>
            <a:ext cx="379020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Look at the hour hand first.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C043B-04CD-47BF-9BFB-F83B2B222273}"/>
              </a:ext>
            </a:extLst>
          </p:cNvPr>
          <p:cNvSpPr txBox="1"/>
          <p:nvPr/>
        </p:nvSpPr>
        <p:spPr>
          <a:xfrm>
            <a:off x="7542311" y="2268192"/>
            <a:ext cx="2686633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It is pointing at 10.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A32D91-0D0C-4B37-A968-8A55C63C97F6}"/>
              </a:ext>
            </a:extLst>
          </p:cNvPr>
          <p:cNvSpPr txBox="1"/>
          <p:nvPr/>
        </p:nvSpPr>
        <p:spPr>
          <a:xfrm>
            <a:off x="6924033" y="3277426"/>
            <a:ext cx="392319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Now look at the minute hand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3D7BB-4A53-4031-ADD4-7560FDA06B34}"/>
              </a:ext>
            </a:extLst>
          </p:cNvPr>
          <p:cNvSpPr txBox="1"/>
          <p:nvPr/>
        </p:nvSpPr>
        <p:spPr>
          <a:xfrm>
            <a:off x="6924033" y="3895471"/>
            <a:ext cx="392319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pointing to the 3 which means it is quarter past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066A27-F87A-4D9E-A18F-8CCA20183CC5}"/>
              </a:ext>
            </a:extLst>
          </p:cNvPr>
          <p:cNvSpPr txBox="1"/>
          <p:nvPr/>
        </p:nvSpPr>
        <p:spPr>
          <a:xfrm>
            <a:off x="6924029" y="5207853"/>
            <a:ext cx="392319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time is quarter past 10.</a:t>
            </a:r>
          </a:p>
          <a:p>
            <a:pPr algn="ctr"/>
            <a:r>
              <a:rPr lang="en-GB" sz="2400" dirty="0"/>
              <a:t>10.15</a:t>
            </a:r>
          </a:p>
        </p:txBody>
      </p:sp>
    </p:spTree>
    <p:extLst>
      <p:ext uri="{BB962C8B-B14F-4D97-AF65-F5344CB8AC3E}">
        <p14:creationId xmlns:p14="http://schemas.microsoft.com/office/powerpoint/2010/main" val="309269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A783B2-ADEF-4F6E-9368-A9902D1B2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094" y="1536424"/>
            <a:ext cx="3785152" cy="37851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B908A6-8570-4E9B-97F7-1C7C853D20C1}"/>
              </a:ext>
            </a:extLst>
          </p:cNvPr>
          <p:cNvSpPr txBox="1"/>
          <p:nvPr/>
        </p:nvSpPr>
        <p:spPr>
          <a:xfrm>
            <a:off x="1908313" y="715618"/>
            <a:ext cx="375051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What time does this show?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F66944-A38B-4734-B8CB-4BDEC03CE80B}"/>
              </a:ext>
            </a:extLst>
          </p:cNvPr>
          <p:cNvCxnSpPr>
            <a:cxnSpLocks/>
          </p:cNvCxnSpPr>
          <p:nvPr/>
        </p:nvCxnSpPr>
        <p:spPr>
          <a:xfrm flipV="1">
            <a:off x="4081670" y="3154017"/>
            <a:ext cx="437321" cy="2749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14909F3-90A9-4A37-BBD0-352EEA6FBCB7}"/>
              </a:ext>
            </a:extLst>
          </p:cNvPr>
          <p:cNvCxnSpPr>
            <a:cxnSpLocks/>
          </p:cNvCxnSpPr>
          <p:nvPr/>
        </p:nvCxnSpPr>
        <p:spPr>
          <a:xfrm>
            <a:off x="4081670" y="3429002"/>
            <a:ext cx="569843" cy="9177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245ABD-B7E9-4088-AF3B-087ACC260C19}"/>
              </a:ext>
            </a:extLst>
          </p:cNvPr>
          <p:cNvSpPr txBox="1"/>
          <p:nvPr/>
        </p:nvSpPr>
        <p:spPr>
          <a:xfrm>
            <a:off x="6990522" y="1650147"/>
            <a:ext cx="379020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Look at the hour hand first.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C043B-04CD-47BF-9BFB-F83B2B222273}"/>
              </a:ext>
            </a:extLst>
          </p:cNvPr>
          <p:cNvSpPr txBox="1"/>
          <p:nvPr/>
        </p:nvSpPr>
        <p:spPr>
          <a:xfrm>
            <a:off x="7627910" y="2268192"/>
            <a:ext cx="2515433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It is pointing at 2.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A32D91-0D0C-4B37-A968-8A55C63C97F6}"/>
              </a:ext>
            </a:extLst>
          </p:cNvPr>
          <p:cNvSpPr txBox="1"/>
          <p:nvPr/>
        </p:nvSpPr>
        <p:spPr>
          <a:xfrm>
            <a:off x="6924033" y="3277426"/>
            <a:ext cx="392319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Now look at the minute hand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3D7BB-4A53-4031-ADD4-7560FDA06B34}"/>
              </a:ext>
            </a:extLst>
          </p:cNvPr>
          <p:cNvSpPr txBox="1"/>
          <p:nvPr/>
        </p:nvSpPr>
        <p:spPr>
          <a:xfrm>
            <a:off x="6924033" y="3895471"/>
            <a:ext cx="392319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pointing at the 5 which means it is 25 past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066A27-F87A-4D9E-A18F-8CCA20183CC5}"/>
              </a:ext>
            </a:extLst>
          </p:cNvPr>
          <p:cNvSpPr txBox="1"/>
          <p:nvPr/>
        </p:nvSpPr>
        <p:spPr>
          <a:xfrm>
            <a:off x="6924029" y="5207853"/>
            <a:ext cx="392319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time is 25 past 2.</a:t>
            </a:r>
          </a:p>
          <a:p>
            <a:pPr algn="ctr"/>
            <a:r>
              <a:rPr lang="en-GB" sz="2400" dirty="0"/>
              <a:t>2.25</a:t>
            </a:r>
          </a:p>
        </p:txBody>
      </p:sp>
    </p:spTree>
    <p:extLst>
      <p:ext uri="{BB962C8B-B14F-4D97-AF65-F5344CB8AC3E}">
        <p14:creationId xmlns:p14="http://schemas.microsoft.com/office/powerpoint/2010/main" val="31826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A783B2-ADEF-4F6E-9368-A9902D1B2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094" y="1536424"/>
            <a:ext cx="3785152" cy="37851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B908A6-8570-4E9B-97F7-1C7C853D20C1}"/>
              </a:ext>
            </a:extLst>
          </p:cNvPr>
          <p:cNvSpPr txBox="1"/>
          <p:nvPr/>
        </p:nvSpPr>
        <p:spPr>
          <a:xfrm>
            <a:off x="1908313" y="715618"/>
            <a:ext cx="375051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What time does this show?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F66944-A38B-4734-B8CB-4BDEC03CE80B}"/>
              </a:ext>
            </a:extLst>
          </p:cNvPr>
          <p:cNvCxnSpPr>
            <a:cxnSpLocks/>
          </p:cNvCxnSpPr>
          <p:nvPr/>
        </p:nvCxnSpPr>
        <p:spPr>
          <a:xfrm>
            <a:off x="4081670" y="3429004"/>
            <a:ext cx="322608" cy="79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14909F3-90A9-4A37-BBD0-352EEA6FBCB7}"/>
              </a:ext>
            </a:extLst>
          </p:cNvPr>
          <p:cNvCxnSpPr>
            <a:cxnSpLocks/>
          </p:cNvCxnSpPr>
          <p:nvPr/>
        </p:nvCxnSpPr>
        <p:spPr>
          <a:xfrm flipH="1">
            <a:off x="3366052" y="3429002"/>
            <a:ext cx="715618" cy="12974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245ABD-B7E9-4088-AF3B-087ACC260C19}"/>
              </a:ext>
            </a:extLst>
          </p:cNvPr>
          <p:cNvSpPr txBox="1"/>
          <p:nvPr/>
        </p:nvSpPr>
        <p:spPr>
          <a:xfrm>
            <a:off x="6990522" y="1650147"/>
            <a:ext cx="379020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Look at the hour hand first.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C043B-04CD-47BF-9BFB-F83B2B222273}"/>
              </a:ext>
            </a:extLst>
          </p:cNvPr>
          <p:cNvSpPr txBox="1"/>
          <p:nvPr/>
        </p:nvSpPr>
        <p:spPr>
          <a:xfrm>
            <a:off x="6826765" y="2268192"/>
            <a:ext cx="411773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It is pointing between 3 and 4.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A32D91-0D0C-4B37-A968-8A55C63C97F6}"/>
              </a:ext>
            </a:extLst>
          </p:cNvPr>
          <p:cNvSpPr txBox="1"/>
          <p:nvPr/>
        </p:nvSpPr>
        <p:spPr>
          <a:xfrm>
            <a:off x="6924033" y="3277426"/>
            <a:ext cx="392319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Now look at the minute hand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3D7BB-4A53-4031-ADD4-7560FDA06B34}"/>
              </a:ext>
            </a:extLst>
          </p:cNvPr>
          <p:cNvSpPr txBox="1"/>
          <p:nvPr/>
        </p:nvSpPr>
        <p:spPr>
          <a:xfrm>
            <a:off x="6924033" y="3895471"/>
            <a:ext cx="392319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pointing at the 7 which means it is 25 to the next hour which is 4.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066A27-F87A-4D9E-A18F-8CCA20183CC5}"/>
              </a:ext>
            </a:extLst>
          </p:cNvPr>
          <p:cNvSpPr txBox="1"/>
          <p:nvPr/>
        </p:nvSpPr>
        <p:spPr>
          <a:xfrm>
            <a:off x="6924029" y="5539158"/>
            <a:ext cx="392319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time is twenty five minutes to four.</a:t>
            </a:r>
          </a:p>
          <a:p>
            <a:pPr algn="ctr"/>
            <a:r>
              <a:rPr lang="en-GB" sz="2400" dirty="0"/>
              <a:t>3.35</a:t>
            </a:r>
          </a:p>
        </p:txBody>
      </p:sp>
    </p:spTree>
    <p:extLst>
      <p:ext uri="{BB962C8B-B14F-4D97-AF65-F5344CB8AC3E}">
        <p14:creationId xmlns:p14="http://schemas.microsoft.com/office/powerpoint/2010/main" val="17245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A783B2-ADEF-4F6E-9368-A9902D1B2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094" y="1536424"/>
            <a:ext cx="3785152" cy="37851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B908A6-8570-4E9B-97F7-1C7C853D20C1}"/>
              </a:ext>
            </a:extLst>
          </p:cNvPr>
          <p:cNvSpPr txBox="1"/>
          <p:nvPr/>
        </p:nvSpPr>
        <p:spPr>
          <a:xfrm>
            <a:off x="1908313" y="715618"/>
            <a:ext cx="375051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What time does this show?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F66944-A38B-4734-B8CB-4BDEC03CE80B}"/>
              </a:ext>
            </a:extLst>
          </p:cNvPr>
          <p:cNvCxnSpPr>
            <a:cxnSpLocks/>
          </p:cNvCxnSpPr>
          <p:nvPr/>
        </p:nvCxnSpPr>
        <p:spPr>
          <a:xfrm flipH="1" flipV="1">
            <a:off x="3578087" y="3277426"/>
            <a:ext cx="503583" cy="1515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14909F3-90A9-4A37-BBD0-352EEA6FBCB7}"/>
              </a:ext>
            </a:extLst>
          </p:cNvPr>
          <p:cNvCxnSpPr>
            <a:cxnSpLocks/>
          </p:cNvCxnSpPr>
          <p:nvPr/>
        </p:nvCxnSpPr>
        <p:spPr>
          <a:xfrm flipH="1">
            <a:off x="2769704" y="3429002"/>
            <a:ext cx="1311966" cy="7189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245ABD-B7E9-4088-AF3B-087ACC260C19}"/>
              </a:ext>
            </a:extLst>
          </p:cNvPr>
          <p:cNvSpPr txBox="1"/>
          <p:nvPr/>
        </p:nvSpPr>
        <p:spPr>
          <a:xfrm>
            <a:off x="6990522" y="1650147"/>
            <a:ext cx="379020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Look at the hour hand first.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C043B-04CD-47BF-9BFB-F83B2B222273}"/>
              </a:ext>
            </a:extLst>
          </p:cNvPr>
          <p:cNvSpPr txBox="1"/>
          <p:nvPr/>
        </p:nvSpPr>
        <p:spPr>
          <a:xfrm>
            <a:off x="6741165" y="2268192"/>
            <a:ext cx="4288931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It is pointing between 9 and 10.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A32D91-0D0C-4B37-A968-8A55C63C97F6}"/>
              </a:ext>
            </a:extLst>
          </p:cNvPr>
          <p:cNvSpPr txBox="1"/>
          <p:nvPr/>
        </p:nvSpPr>
        <p:spPr>
          <a:xfrm>
            <a:off x="6924033" y="3277426"/>
            <a:ext cx="392319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Now look at the minute hand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3D7BB-4A53-4031-ADD4-7560FDA06B34}"/>
              </a:ext>
            </a:extLst>
          </p:cNvPr>
          <p:cNvSpPr txBox="1"/>
          <p:nvPr/>
        </p:nvSpPr>
        <p:spPr>
          <a:xfrm>
            <a:off x="6924033" y="3895471"/>
            <a:ext cx="392319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pointing at the 8 which means it is 20 to the next hour which is  10.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066A27-F87A-4D9E-A18F-8CCA20183CC5}"/>
              </a:ext>
            </a:extLst>
          </p:cNvPr>
          <p:cNvSpPr txBox="1"/>
          <p:nvPr/>
        </p:nvSpPr>
        <p:spPr>
          <a:xfrm>
            <a:off x="6924029" y="5539158"/>
            <a:ext cx="392319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time is twenty to ten. </a:t>
            </a:r>
          </a:p>
          <a:p>
            <a:pPr algn="ctr"/>
            <a:r>
              <a:rPr lang="en-GB" sz="2400" dirty="0"/>
              <a:t>9.40</a:t>
            </a:r>
          </a:p>
        </p:txBody>
      </p:sp>
    </p:spTree>
    <p:extLst>
      <p:ext uri="{BB962C8B-B14F-4D97-AF65-F5344CB8AC3E}">
        <p14:creationId xmlns:p14="http://schemas.microsoft.com/office/powerpoint/2010/main" val="411094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89</TotalTime>
  <Words>435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Week 3 Maths Lesson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Laura Whitehouse</cp:lastModifiedBy>
  <cp:revision>13</cp:revision>
  <dcterms:created xsi:type="dcterms:W3CDTF">2020-04-15T12:43:21Z</dcterms:created>
  <dcterms:modified xsi:type="dcterms:W3CDTF">2020-04-30T09:34:54Z</dcterms:modified>
</cp:coreProperties>
</file>