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2" r:id="rId3"/>
    <p:sldId id="270" r:id="rId4"/>
    <p:sldId id="291" r:id="rId5"/>
    <p:sldId id="290" r:id="rId6"/>
    <p:sldId id="28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3EB91-970C-41AA-886F-ACFAEDCA140B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C1BC1-E019-4F60-8C80-4B5BF6BD0C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652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402D7025-A6A4-42D1-9C74-BD86CCF8612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09383086-644A-48DD-AFA7-E6A9A72FBD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CA8286EC-85AC-44BC-B012-C3FCBFB19E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197A5F3-0618-4D68-B965-5838271BD5ED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199E3-B215-43B7-B022-376C2CAF5A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B1CA74-88A5-4742-92C1-3312EFB2F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1DAFE-C1CD-4040-B254-E450E761A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AB6B-47E0-4C66-81C7-DAB15616CC66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6DF56-9814-4EC6-8E55-0FDB87169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CD35E-D04C-4E7C-8090-226037CBC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3A9F-66D5-4789-BFC9-371FB92EC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433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20B87-9FA1-4E46-B774-07B07C9FD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57EF1F-7C34-43A9-A8AD-B1F323F7B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0273-AB59-41D6-BFDB-635C0A319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AB6B-47E0-4C66-81C7-DAB15616CC66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EC51-3596-47A6-A3F8-1008ACFF8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CE398-80C4-4246-8300-7D47F54B1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3A9F-66D5-4789-BFC9-371FB92EC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72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0DEFC7-1A3D-4682-9BD6-9903C40610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9FC357-C9CE-46E5-9FD0-126FE80BF5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7F393-952F-47E9-B0DD-AA903B38C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AB6B-47E0-4C66-81C7-DAB15616CC66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0483B-E5D6-4612-A5D8-4546C9353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77467-3904-426B-9541-BA61790C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3A9F-66D5-4789-BFC9-371FB92EC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95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5AA9F-6719-4587-8DA7-2A6BCE6F6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88BE9-F6AE-437B-A1F0-4E08AE303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F1B41-5BFC-4DE8-841C-F7382C838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AB6B-47E0-4C66-81C7-DAB15616CC66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2D911-1DA1-4FE3-92A7-58D08E1CD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47221-B633-46B2-BD58-8913B7A65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3A9F-66D5-4789-BFC9-371FB92EC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149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2B61D-89DC-4D66-BAEC-6C0CD2A91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6F9BC-E430-4316-9280-B9B9ED37D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93EA1-D80E-4C47-9C9F-F808F4563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AB6B-47E0-4C66-81C7-DAB15616CC66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A741E-8498-4F39-BAEE-EA01FAFB7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F1E93-7252-4045-B6AB-EDFDCE997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3A9F-66D5-4789-BFC9-371FB92EC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64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8F2F9-3D2C-4E96-B2A7-71A5B0222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2DFC7-44AB-48F1-86D4-23A3E84472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D185C4-980A-475C-9B4A-5F5351275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26DD5-89DE-4B59-8211-84A681623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AB6B-47E0-4C66-81C7-DAB15616CC66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03F1C8-6066-4BF2-BBAD-E74F57FA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DC0A9-FFE3-489D-8EC8-101A6B543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3A9F-66D5-4789-BFC9-371FB92EC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45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29F7C-5980-4D91-96E8-5F5496940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00C50-411F-4E3C-B92F-33304BCA4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550DD5-316E-421C-94CA-254037F49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EF763D-20AF-4F6F-8807-2F63FEABF5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6BA4F6-6481-44CD-9F18-A555ADAEC6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C4FF2B-A555-4E4B-95D2-D3C9C815F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AB6B-47E0-4C66-81C7-DAB15616CC66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F5E101-E987-40F2-A44B-42BEC6D21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006633-B91E-4BFD-9BC3-6A0FDB4E9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3A9F-66D5-4789-BFC9-371FB92EC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8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E54E3-4B7E-445B-A3F8-E8504E300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CB4056-DBF1-479E-BF2D-89E646719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AB6B-47E0-4C66-81C7-DAB15616CC66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14985-C603-4C55-8B46-D7A677B52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716CF5-7956-4728-8C7A-D05FB1FF1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3A9F-66D5-4789-BFC9-371FB92EC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53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7C6DC1-5861-4340-836B-AC0E45E29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AB6B-47E0-4C66-81C7-DAB15616CC66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ABE0BC-F22D-4846-B5FE-992D6005E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6EDA4-DB0E-45BD-AC06-AEBEF42E2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3A9F-66D5-4789-BFC9-371FB92EC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12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D72BC-5E01-4C4D-A46A-7D2840E1E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349BD-0724-45A2-87E9-90D8DFE7F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27F09-CA03-496E-BC34-65114C078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56B774-A4A3-4965-BBC9-E0AAB4B39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AB6B-47E0-4C66-81C7-DAB15616CC66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57DF90-56F5-4B72-BC68-92EE67C87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AEA6E-A116-4EF5-9868-F7BF40740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3A9F-66D5-4789-BFC9-371FB92EC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15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08A83-015A-4E75-AC06-1967E47CA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6B9D6E-F4E4-4326-BCE7-E0F0BFC33B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F9041F-77B7-4BCA-8454-0A484629F0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7288C0-A7B1-4E40-A36A-7BA0F5526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AB6B-47E0-4C66-81C7-DAB15616CC66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E4FF68-696F-4B10-AD2A-2E5B03317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4D7D7A-43A8-4CEF-BD51-B0FB5D59A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3A9F-66D5-4789-BFC9-371FB92EC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0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81CD75-720B-4031-AEF0-C202F7868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59474-406C-4370-AFB1-14589B1BD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4DDB6-4567-411F-8540-9A87FD828D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2AB6B-47E0-4C66-81C7-DAB15616CC66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E2608-BDF8-48B3-8445-ED0FAFB69E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E3C48-EB72-447C-A336-150CC7E2B7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A3A9F-66D5-4789-BFC9-371FB92EC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41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2CEC3-7E70-4B08-B2AB-C98E81D377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Week 9 English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A76252-AA19-422F-AA23-121E027259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Writing a letter</a:t>
            </a:r>
          </a:p>
        </p:txBody>
      </p:sp>
    </p:spTree>
    <p:extLst>
      <p:ext uri="{BB962C8B-B14F-4D97-AF65-F5344CB8AC3E}">
        <p14:creationId xmlns:p14="http://schemas.microsoft.com/office/powerpoint/2010/main" val="143198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7216C0A9-79B7-4888-9A93-B69B72F10772}"/>
              </a:ext>
            </a:extLst>
          </p:cNvPr>
          <p:cNvSpPr/>
          <p:nvPr/>
        </p:nvSpPr>
        <p:spPr>
          <a:xfrm>
            <a:off x="1847851" y="196851"/>
            <a:ext cx="8569325" cy="792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rgbClr val="FFFF00"/>
                </a:solidFill>
              </a:rPr>
              <a:t>Formal or Informal</a:t>
            </a:r>
          </a:p>
        </p:txBody>
      </p:sp>
      <p:sp>
        <p:nvSpPr>
          <p:cNvPr id="19459" name="TextBox 2">
            <a:extLst>
              <a:ext uri="{FF2B5EF4-FFF2-40B4-BE49-F238E27FC236}">
                <a16:creationId xmlns:a16="http://schemas.microsoft.com/office/drawing/2014/main" id="{808FBE0E-8113-4D0C-82A3-4F94E61BC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1764" y="2144714"/>
            <a:ext cx="4033837" cy="5222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/>
              <a:t>I wish to advise you that…</a:t>
            </a:r>
          </a:p>
        </p:txBody>
      </p:sp>
      <p:sp>
        <p:nvSpPr>
          <p:cNvPr id="19460" name="TextBox 3">
            <a:extLst>
              <a:ext uri="{FF2B5EF4-FFF2-40B4-BE49-F238E27FC236}">
                <a16:creationId xmlns:a16="http://schemas.microsoft.com/office/drawing/2014/main" id="{FF1F1B23-6756-483B-8556-363112E8A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825" y="1196975"/>
            <a:ext cx="4032250" cy="522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/>
              <a:t>I want to tell you…</a:t>
            </a:r>
          </a:p>
        </p:txBody>
      </p:sp>
      <p:sp>
        <p:nvSpPr>
          <p:cNvPr id="19461" name="TextBox 4">
            <a:extLst>
              <a:ext uri="{FF2B5EF4-FFF2-40B4-BE49-F238E27FC236}">
                <a16:creationId xmlns:a16="http://schemas.microsoft.com/office/drawing/2014/main" id="{BE9B243C-AA24-44DA-9C90-37532F154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1196976"/>
            <a:ext cx="403225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/>
              <a:t>It’s going to be great!</a:t>
            </a:r>
          </a:p>
        </p:txBody>
      </p:sp>
      <p:sp>
        <p:nvSpPr>
          <p:cNvPr id="19462" name="TextBox 5">
            <a:extLst>
              <a:ext uri="{FF2B5EF4-FFF2-40B4-BE49-F238E27FC236}">
                <a16:creationId xmlns:a16="http://schemas.microsoft.com/office/drawing/2014/main" id="{889600FB-1B87-479D-AC02-E8B3D009D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5439" y="2157414"/>
            <a:ext cx="4537075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/>
              <a:t>This event will be memorable</a:t>
            </a:r>
          </a:p>
        </p:txBody>
      </p:sp>
      <p:sp>
        <p:nvSpPr>
          <p:cNvPr id="19463" name="TextBox 6">
            <a:extLst>
              <a:ext uri="{FF2B5EF4-FFF2-40B4-BE49-F238E27FC236}">
                <a16:creationId xmlns:a16="http://schemas.microsoft.com/office/drawing/2014/main" id="{13F5B6F4-F198-4B9A-9A4B-09BEEDD68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3068639"/>
            <a:ext cx="403225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/>
              <a:t>I need you to…</a:t>
            </a:r>
          </a:p>
        </p:txBody>
      </p:sp>
      <p:sp>
        <p:nvSpPr>
          <p:cNvPr id="19464" name="TextBox 7">
            <a:extLst>
              <a:ext uri="{FF2B5EF4-FFF2-40B4-BE49-F238E27FC236}">
                <a16:creationId xmlns:a16="http://schemas.microsoft.com/office/drawing/2014/main" id="{0F756CD2-98F3-4142-92DD-320F04F54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7338" y="5164139"/>
            <a:ext cx="3960812" cy="9540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/>
              <a:t>It would be a great help if you would…</a:t>
            </a:r>
          </a:p>
        </p:txBody>
      </p:sp>
      <p:sp>
        <p:nvSpPr>
          <p:cNvPr id="19465" name="TextBox 8">
            <a:extLst>
              <a:ext uri="{FF2B5EF4-FFF2-40B4-BE49-F238E27FC236}">
                <a16:creationId xmlns:a16="http://schemas.microsoft.com/office/drawing/2014/main" id="{60578DEA-81AB-4116-A223-EA5FACA88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1963" y="4292601"/>
            <a:ext cx="403225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/>
              <a:t>Thanks a lot!</a:t>
            </a:r>
          </a:p>
        </p:txBody>
      </p:sp>
      <p:sp>
        <p:nvSpPr>
          <p:cNvPr id="19466" name="TextBox 9">
            <a:extLst>
              <a:ext uri="{FF2B5EF4-FFF2-40B4-BE49-F238E27FC236}">
                <a16:creationId xmlns:a16="http://schemas.microsoft.com/office/drawing/2014/main" id="{B65F622E-3CDD-4B95-8380-0B5C57538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9700" y="3068639"/>
            <a:ext cx="4033838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/>
              <a:t>Thank you very much</a:t>
            </a:r>
          </a:p>
        </p:txBody>
      </p:sp>
      <p:sp>
        <p:nvSpPr>
          <p:cNvPr id="19467" name="TextBox 10">
            <a:extLst>
              <a:ext uri="{FF2B5EF4-FFF2-40B4-BE49-F238E27FC236}">
                <a16:creationId xmlns:a16="http://schemas.microsoft.com/office/drawing/2014/main" id="{6162F600-4CB5-4FA6-B1D9-BF9350D31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5229226"/>
            <a:ext cx="4429125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/>
              <a:t>It has come to my attention…</a:t>
            </a:r>
          </a:p>
        </p:txBody>
      </p:sp>
      <p:sp>
        <p:nvSpPr>
          <p:cNvPr id="19468" name="TextBox 11">
            <a:extLst>
              <a:ext uri="{FF2B5EF4-FFF2-40B4-BE49-F238E27FC236}">
                <a16:creationId xmlns:a16="http://schemas.microsoft.com/office/drawing/2014/main" id="{6D6D17C6-4359-47A0-BB3F-B9D2576C0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292601"/>
            <a:ext cx="403225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/>
              <a:t>I’ve just noticed that…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F5F958C-BCAF-45DD-9473-F1743283D1F3}"/>
              </a:ext>
            </a:extLst>
          </p:cNvPr>
          <p:cNvSpPr/>
          <p:nvPr/>
        </p:nvSpPr>
        <p:spPr>
          <a:xfrm>
            <a:off x="1992313" y="1412876"/>
            <a:ext cx="8064500" cy="5184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2C8521-45BB-4954-9D11-955FF423B6F8}"/>
              </a:ext>
            </a:extLst>
          </p:cNvPr>
          <p:cNvSpPr/>
          <p:nvPr/>
        </p:nvSpPr>
        <p:spPr>
          <a:xfrm>
            <a:off x="7751763" y="1557338"/>
            <a:ext cx="2089150" cy="1511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E1F331-A067-4863-9742-3D10BF6A205C}"/>
              </a:ext>
            </a:extLst>
          </p:cNvPr>
          <p:cNvSpPr/>
          <p:nvPr/>
        </p:nvSpPr>
        <p:spPr>
          <a:xfrm>
            <a:off x="7751763" y="3213101"/>
            <a:ext cx="2089150" cy="3603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BD9318-4FEA-4FAB-BA8B-ECFEC64FBD72}"/>
              </a:ext>
            </a:extLst>
          </p:cNvPr>
          <p:cNvSpPr/>
          <p:nvPr/>
        </p:nvSpPr>
        <p:spPr>
          <a:xfrm>
            <a:off x="2208213" y="3789363"/>
            <a:ext cx="1943100" cy="431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D2F6332-C458-4ED1-AAC5-9AE43B251916}"/>
              </a:ext>
            </a:extLst>
          </p:cNvPr>
          <p:cNvSpPr/>
          <p:nvPr/>
        </p:nvSpPr>
        <p:spPr>
          <a:xfrm>
            <a:off x="2208213" y="4437064"/>
            <a:ext cx="7632700" cy="11525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02A85C-7AED-4605-817D-151F616343B7}"/>
              </a:ext>
            </a:extLst>
          </p:cNvPr>
          <p:cNvSpPr/>
          <p:nvPr/>
        </p:nvSpPr>
        <p:spPr>
          <a:xfrm>
            <a:off x="2208213" y="5732464"/>
            <a:ext cx="1943100" cy="72072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46DFF4-EE49-4970-8C6C-53E7A1321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7664" y="1916114"/>
            <a:ext cx="1584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/>
              <a:t>Address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482F46-ABD2-4699-AFCC-02006F609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4176" y="3132139"/>
            <a:ext cx="15843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/>
              <a:t>Date</a:t>
            </a:r>
          </a:p>
        </p:txBody>
      </p:sp>
      <p:sp>
        <p:nvSpPr>
          <p:cNvPr id="20491" name="TextBox 11">
            <a:extLst>
              <a:ext uri="{FF2B5EF4-FFF2-40B4-BE49-F238E27FC236}">
                <a16:creationId xmlns:a16="http://schemas.microsoft.com/office/drawing/2014/main" id="{9B56981B-1FA7-4FD5-B77B-5B3F45F82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601" y="3743326"/>
            <a:ext cx="1584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/>
              <a:t>Greeting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18218D-2C4B-417F-89D9-10CEC91EF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76" y="4437063"/>
            <a:ext cx="73136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/>
              <a:t>Opening – tell them who you are and why you are writing</a:t>
            </a:r>
          </a:p>
          <a:p>
            <a:pPr eaLnBrk="1" hangingPunct="1"/>
            <a:r>
              <a:rPr lang="en-GB" altLang="en-US" sz="2400"/>
              <a:t>Main text in PARAGRAPHS</a:t>
            </a:r>
          </a:p>
          <a:p>
            <a:pPr eaLnBrk="1" hangingPunct="1"/>
            <a:r>
              <a:rPr lang="en-GB" altLang="en-US" sz="2400"/>
              <a:t>Conclusion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D262B9B-42FE-43C3-BF35-BCD912123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601" y="5832475"/>
            <a:ext cx="15843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/>
              <a:t>Close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Box 2">
            <a:extLst>
              <a:ext uri="{FF2B5EF4-FFF2-40B4-BE49-F238E27FC236}">
                <a16:creationId xmlns:a16="http://schemas.microsoft.com/office/drawing/2014/main" id="{7D12026B-9F53-4B6A-AB38-66BB78AD0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1196975"/>
            <a:ext cx="8569325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600"/>
              <a:t>You will be writing a letter to a pupil at another school in a different country.</a:t>
            </a:r>
          </a:p>
        </p:txBody>
      </p:sp>
      <p:sp>
        <p:nvSpPr>
          <p:cNvPr id="21508" name="TextBox 3">
            <a:extLst>
              <a:ext uri="{FF2B5EF4-FFF2-40B4-BE49-F238E27FC236}">
                <a16:creationId xmlns:a16="http://schemas.microsoft.com/office/drawing/2014/main" id="{C1F00DCA-8E08-45A4-8A5E-A9D92B50F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2708275"/>
            <a:ext cx="7488237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600">
                <a:solidFill>
                  <a:srgbClr val="FF0000"/>
                </a:solidFill>
              </a:rPr>
              <a:t>What could you put in the letter?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Box 2">
            <a:extLst>
              <a:ext uri="{FF2B5EF4-FFF2-40B4-BE49-F238E27FC236}">
                <a16:creationId xmlns:a16="http://schemas.microsoft.com/office/drawing/2014/main" id="{4039CFAB-6F7E-4127-AD6F-85D77EAD9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1196976"/>
            <a:ext cx="8569325" cy="5694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2800"/>
              <a:t>XXXXX Primary School</a:t>
            </a:r>
          </a:p>
          <a:p>
            <a:pPr algn="r" eaLnBrk="1" hangingPunct="1"/>
            <a:r>
              <a:rPr lang="en-GB" altLang="en-US" sz="2800"/>
              <a:t>XXXXX Road</a:t>
            </a:r>
          </a:p>
          <a:p>
            <a:pPr algn="r" eaLnBrk="1" hangingPunct="1"/>
            <a:r>
              <a:rPr lang="en-GB" altLang="en-US" sz="2800"/>
              <a:t>Town</a:t>
            </a:r>
          </a:p>
          <a:p>
            <a:pPr algn="r" eaLnBrk="1" hangingPunct="1"/>
            <a:r>
              <a:rPr lang="en-GB" altLang="en-US" sz="2800"/>
              <a:t>Postcode</a:t>
            </a:r>
          </a:p>
          <a:p>
            <a:pPr algn="r" eaLnBrk="1" hangingPunct="1"/>
            <a:r>
              <a:rPr lang="en-GB" altLang="en-US" sz="2800"/>
              <a:t>Date</a:t>
            </a:r>
          </a:p>
          <a:p>
            <a:pPr eaLnBrk="1" hangingPunct="1"/>
            <a:r>
              <a:rPr lang="en-GB" altLang="en-US" sz="2800"/>
              <a:t>Dear        </a:t>
            </a:r>
          </a:p>
          <a:p>
            <a:pPr eaLnBrk="1" hangingPunct="1"/>
            <a:endParaRPr lang="en-GB" altLang="en-US" sz="2800"/>
          </a:p>
          <a:p>
            <a:pPr eaLnBrk="1" hangingPunct="1"/>
            <a:endParaRPr lang="en-GB" altLang="en-US" sz="2800"/>
          </a:p>
          <a:p>
            <a:pPr eaLnBrk="1" hangingPunct="1"/>
            <a:endParaRPr lang="en-GB" altLang="en-US" sz="2800"/>
          </a:p>
          <a:p>
            <a:pPr eaLnBrk="1" hangingPunct="1"/>
            <a:endParaRPr lang="en-GB" altLang="en-US" sz="2800"/>
          </a:p>
          <a:p>
            <a:pPr eaLnBrk="1" hangingPunct="1"/>
            <a:endParaRPr lang="en-GB" altLang="en-US" sz="2800"/>
          </a:p>
          <a:p>
            <a:pPr eaLnBrk="1" hangingPunct="1"/>
            <a:r>
              <a:rPr lang="en-GB" altLang="en-US" sz="2800"/>
              <a:t>Yours truly,      </a:t>
            </a:r>
          </a:p>
          <a:p>
            <a:pPr eaLnBrk="1" hangingPunct="1"/>
            <a:r>
              <a:rPr lang="en-GB" altLang="en-US" sz="2800"/>
              <a:t>Your name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Box 2">
            <a:extLst>
              <a:ext uri="{FF2B5EF4-FFF2-40B4-BE49-F238E27FC236}">
                <a16:creationId xmlns:a16="http://schemas.microsoft.com/office/drawing/2014/main" id="{56FB4745-4ED5-45FE-B097-097E8C2F3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8964" y="1196975"/>
            <a:ext cx="8569325" cy="3970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600" dirty="0"/>
              <a:t>Write your letter to a pupil at another school, telling them about your school.</a:t>
            </a:r>
          </a:p>
          <a:p>
            <a:pPr eaLnBrk="1" hangingPunct="1"/>
            <a:endParaRPr lang="en-GB" altLang="en-US" sz="3600" u="sng" dirty="0"/>
          </a:p>
          <a:p>
            <a:pPr eaLnBrk="1" hangingPunct="1"/>
            <a:r>
              <a:rPr lang="en-GB" altLang="en-US" sz="3600" u="sng" dirty="0"/>
              <a:t>REMEMBER:</a:t>
            </a:r>
          </a:p>
          <a:p>
            <a:pPr eaLnBrk="1" hangingPunct="1"/>
            <a:r>
              <a:rPr lang="en-GB" altLang="en-US" sz="3600" dirty="0"/>
              <a:t>Use the letter structure</a:t>
            </a:r>
          </a:p>
          <a:p>
            <a:pPr eaLnBrk="1" hangingPunct="1"/>
            <a:r>
              <a:rPr lang="en-GB" altLang="en-US" sz="3600" dirty="0"/>
              <a:t>Ask questions</a:t>
            </a:r>
          </a:p>
          <a:p>
            <a:pPr eaLnBrk="1" hangingPunct="1"/>
            <a:r>
              <a:rPr lang="en-GB" altLang="en-US" sz="3600" dirty="0"/>
              <a:t>Remember punctuation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156</Words>
  <Application>Microsoft Office PowerPoint</Application>
  <PresentationFormat>Widescreen</PresentationFormat>
  <Paragraphs>42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Week 9 English 4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9 English 4</dc:title>
  <dc:creator>Hannah Joiner</dc:creator>
  <cp:lastModifiedBy>Hannah Joiner</cp:lastModifiedBy>
  <cp:revision>2</cp:revision>
  <dcterms:created xsi:type="dcterms:W3CDTF">2020-06-17T10:18:15Z</dcterms:created>
  <dcterms:modified xsi:type="dcterms:W3CDTF">2020-06-17T10:25:19Z</dcterms:modified>
</cp:coreProperties>
</file>