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09" r:id="rId5"/>
    <p:sldId id="405" r:id="rId6"/>
    <p:sldId id="397" r:id="rId7"/>
    <p:sldId id="360" r:id="rId8"/>
    <p:sldId id="387" r:id="rId9"/>
    <p:sldId id="365" r:id="rId10"/>
    <p:sldId id="388" r:id="rId11"/>
    <p:sldId id="389" r:id="rId12"/>
    <p:sldId id="39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0278585727539"/>
          <c:y val="0.37445954199396497"/>
          <c:w val="0.55778513020755716"/>
          <c:h val="0.37411227353270654"/>
        </c:manualLayout>
      </c:layout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noFill/>
            <a:ln w="1270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54-49BD-88F6-5737934BBC3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54-49BD-88F6-5737934BBC3C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54-49BD-88F6-5737934BBC3C}"/>
              </c:ext>
            </c:extLst>
          </c:dPt>
          <c:dPt>
            <c:idx val="3"/>
            <c:bubble3D val="0"/>
            <c:spPr>
              <a:noFill/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54-49BD-88F6-5737934BBC3C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F54-49BD-88F6-5737934BBC3C}"/>
              </c:ext>
            </c:extLst>
          </c:dPt>
          <c:dPt>
            <c:idx val="5"/>
            <c:bubble3D val="0"/>
            <c:spPr>
              <a:noFill/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F54-49BD-88F6-5737934BBC3C}"/>
              </c:ext>
            </c:extLst>
          </c:dPt>
          <c:dPt>
            <c:idx val="6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F54-49BD-88F6-5737934BBC3C}"/>
              </c:ext>
            </c:extLst>
          </c:dPt>
          <c:dPt>
            <c:idx val="9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F54-49BD-88F6-5737934BBC3C}"/>
              </c:ext>
            </c:extLst>
          </c:dPt>
          <c:dPt>
            <c:idx val="1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F54-49BD-88F6-5737934BBC3C}"/>
              </c:ext>
            </c:extLst>
          </c:dPt>
          <c:cat>
            <c:strRef>
              <c:f>Sheet1!$A$2:$A$12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4">
                  <c:v>3rd Qtr</c:v>
                </c:pt>
                <c:pt idx="5">
                  <c:v>4th Qtr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F54-49BD-88F6-5737934BB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0278585727539"/>
          <c:y val="0.37445954199396497"/>
          <c:w val="0.55778513020755716"/>
          <c:h val="0.37411227353270654"/>
        </c:manualLayout>
      </c:layout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72-4B12-9098-9949EA119124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72-4B12-9098-9949EA119124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72-4B12-9098-9949EA119124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72-4B12-9098-9949EA119124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172-4B12-9098-9949EA119124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172-4B12-9098-9949EA119124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172-4B12-9098-9949EA119124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483E-4EC9-AA2F-BF08E13D1988}"/>
              </c:ext>
            </c:extLst>
          </c:dPt>
          <c:dPt>
            <c:idx val="9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172-4B12-9098-9949EA119124}"/>
              </c:ext>
            </c:extLst>
          </c:dPt>
          <c:dPt>
            <c:idx val="10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172-4B12-9098-9949EA119124}"/>
              </c:ext>
            </c:extLst>
          </c:dPt>
          <c:cat>
            <c:strRef>
              <c:f>Sheet1!$A$2:$A$12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4">
                  <c:v>3rd Qtr</c:v>
                </c:pt>
                <c:pt idx="5">
                  <c:v>4th Qtr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172-4B12-9098-9949EA119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0278585727539"/>
          <c:y val="0.37445954199396497"/>
          <c:w val="0.55778513020755716"/>
          <c:h val="0.37411227353270654"/>
        </c:manualLayout>
      </c:layout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noFill/>
            <a:ln w="1270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54-49BD-88F6-5737934BBC3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54-49BD-88F6-5737934BBC3C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54-49BD-88F6-5737934BBC3C}"/>
              </c:ext>
            </c:extLst>
          </c:dPt>
          <c:dPt>
            <c:idx val="3"/>
            <c:bubble3D val="0"/>
            <c:spPr>
              <a:noFill/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54-49BD-88F6-5737934BBC3C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F54-49BD-88F6-5737934BBC3C}"/>
              </c:ext>
            </c:extLst>
          </c:dPt>
          <c:dPt>
            <c:idx val="5"/>
            <c:bubble3D val="0"/>
            <c:spPr>
              <a:noFill/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F54-49BD-88F6-5737934BBC3C}"/>
              </c:ext>
            </c:extLst>
          </c:dPt>
          <c:dPt>
            <c:idx val="6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F54-49BD-88F6-5737934BBC3C}"/>
              </c:ext>
            </c:extLst>
          </c:dPt>
          <c:dPt>
            <c:idx val="9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F54-49BD-88F6-5737934BBC3C}"/>
              </c:ext>
            </c:extLst>
          </c:dPt>
          <c:dPt>
            <c:idx val="1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F54-49BD-88F6-5737934BBC3C}"/>
              </c:ext>
            </c:extLst>
          </c:dPt>
          <c:cat>
            <c:strRef>
              <c:f>Sheet1!$A$2:$A$12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4">
                  <c:v>3rd Qtr</c:v>
                </c:pt>
                <c:pt idx="5">
                  <c:v>4th Qtr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F54-49BD-88F6-5737934BB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0278585727539"/>
          <c:y val="0.37445954199396497"/>
          <c:w val="0.55778513020755716"/>
          <c:h val="0.37411227353270654"/>
        </c:manualLayout>
      </c:layout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72-4B12-9098-9949EA119124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72-4B12-9098-9949EA119124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72-4B12-9098-9949EA119124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72-4B12-9098-9949EA119124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172-4B12-9098-9949EA119124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172-4B12-9098-9949EA119124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172-4B12-9098-9949EA119124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483E-4EC9-AA2F-BF08E13D1988}"/>
              </c:ext>
            </c:extLst>
          </c:dPt>
          <c:dPt>
            <c:idx val="9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172-4B12-9098-9949EA119124}"/>
              </c:ext>
            </c:extLst>
          </c:dPt>
          <c:dPt>
            <c:idx val="10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172-4B12-9098-9949EA119124}"/>
              </c:ext>
            </c:extLst>
          </c:dPt>
          <c:cat>
            <c:strRef>
              <c:f>Sheet1!$A$2:$A$12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4">
                  <c:v>3rd Qtr</c:v>
                </c:pt>
                <c:pt idx="5">
                  <c:v>4th Qtr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172-4B12-9098-9949EA119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4B3BA-0F53-4095-80D2-92B82C3C9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9 Lesson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D06FB-C825-4D2D-AF0D-0479B1DA9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Comparing Fractions</a:t>
            </a:r>
          </a:p>
        </p:txBody>
      </p:sp>
    </p:spTree>
    <p:extLst>
      <p:ext uri="{BB962C8B-B14F-4D97-AF65-F5344CB8AC3E}">
        <p14:creationId xmlns:p14="http://schemas.microsoft.com/office/powerpoint/2010/main" val="176083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Match the equivalent fractions. 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3534F1-9764-440F-B98C-DDDE95579D6F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0" name="Picture 9" descr="A close up of a sign&#10;&#10;Description generated with high confidence">
            <a:extLst>
              <a:ext uri="{FF2B5EF4-FFF2-40B4-BE49-F238E27FC236}">
                <a16:creationId xmlns:a16="http://schemas.microsoft.com/office/drawing/2014/main" id="{E8412940-687A-4184-9FEC-155AADB7AE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493260F-D878-4BD1-B959-81B7542A782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17879" y="5050586"/>
          <a:ext cx="1288128" cy="109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88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214688">
                  <a:extLst>
                    <a:ext uri="{9D8B030D-6E8A-4147-A177-3AD203B41FA5}">
                      <a16:colId xmlns:a16="http://schemas.microsoft.com/office/drawing/2014/main" val="1207399889"/>
                    </a:ext>
                  </a:extLst>
                </a:gridCol>
                <a:gridCol w="214688">
                  <a:extLst>
                    <a:ext uri="{9D8B030D-6E8A-4147-A177-3AD203B41FA5}">
                      <a16:colId xmlns:a16="http://schemas.microsoft.com/office/drawing/2014/main" val="3632572978"/>
                    </a:ext>
                  </a:extLst>
                </a:gridCol>
                <a:gridCol w="214688">
                  <a:extLst>
                    <a:ext uri="{9D8B030D-6E8A-4147-A177-3AD203B41FA5}">
                      <a16:colId xmlns:a16="http://schemas.microsoft.com/office/drawing/2014/main" val="445176867"/>
                    </a:ext>
                  </a:extLst>
                </a:gridCol>
                <a:gridCol w="214688">
                  <a:extLst>
                    <a:ext uri="{9D8B030D-6E8A-4147-A177-3AD203B41FA5}">
                      <a16:colId xmlns:a16="http://schemas.microsoft.com/office/drawing/2014/main" val="3370329631"/>
                    </a:ext>
                  </a:extLst>
                </a:gridCol>
                <a:gridCol w="214688">
                  <a:extLst>
                    <a:ext uri="{9D8B030D-6E8A-4147-A177-3AD203B41FA5}">
                      <a16:colId xmlns:a16="http://schemas.microsoft.com/office/drawing/2014/main" val="965087206"/>
                    </a:ext>
                  </a:extLst>
                </a:gridCol>
              </a:tblGrid>
              <a:tr h="109500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6E4705-C0DF-4C9F-8ECE-CAA376180EF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48593" y="1515348"/>
          <a:ext cx="1299204" cy="1240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34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216534">
                  <a:extLst>
                    <a:ext uri="{9D8B030D-6E8A-4147-A177-3AD203B41FA5}">
                      <a16:colId xmlns:a16="http://schemas.microsoft.com/office/drawing/2014/main" val="2795678941"/>
                    </a:ext>
                  </a:extLst>
                </a:gridCol>
                <a:gridCol w="216534">
                  <a:extLst>
                    <a:ext uri="{9D8B030D-6E8A-4147-A177-3AD203B41FA5}">
                      <a16:colId xmlns:a16="http://schemas.microsoft.com/office/drawing/2014/main" val="1051614235"/>
                    </a:ext>
                  </a:extLst>
                </a:gridCol>
                <a:gridCol w="216534">
                  <a:extLst>
                    <a:ext uri="{9D8B030D-6E8A-4147-A177-3AD203B41FA5}">
                      <a16:colId xmlns:a16="http://schemas.microsoft.com/office/drawing/2014/main" val="1857506071"/>
                    </a:ext>
                  </a:extLst>
                </a:gridCol>
                <a:gridCol w="216534">
                  <a:extLst>
                    <a:ext uri="{9D8B030D-6E8A-4147-A177-3AD203B41FA5}">
                      <a16:colId xmlns:a16="http://schemas.microsoft.com/office/drawing/2014/main" val="864428893"/>
                    </a:ext>
                  </a:extLst>
                </a:gridCol>
                <a:gridCol w="216534">
                  <a:extLst>
                    <a:ext uri="{9D8B030D-6E8A-4147-A177-3AD203B41FA5}">
                      <a16:colId xmlns:a16="http://schemas.microsoft.com/office/drawing/2014/main" val="2003888427"/>
                    </a:ext>
                  </a:extLst>
                </a:gridCol>
              </a:tblGrid>
              <a:tr h="12408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0D65E70-4911-4F55-B51D-BD69AE636E6A}"/>
              </a:ext>
            </a:extLst>
          </p:cNvPr>
          <p:cNvGraphicFramePr/>
          <p:nvPr>
            <p:extLst/>
          </p:nvPr>
        </p:nvGraphicFramePr>
        <p:xfrm>
          <a:off x="5251344" y="344102"/>
          <a:ext cx="2229517" cy="315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E88D5734-AFC0-4E7E-86C6-E068DF2FFD6C}"/>
              </a:ext>
            </a:extLst>
          </p:cNvPr>
          <p:cNvGraphicFramePr/>
          <p:nvPr>
            <p:extLst/>
          </p:nvPr>
        </p:nvGraphicFramePr>
        <p:xfrm>
          <a:off x="5382350" y="3753517"/>
          <a:ext cx="2167337" cy="3166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DABE862-2EB2-4979-8079-9FBF127D0EF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41113" y="3317724"/>
          <a:ext cx="1101600" cy="118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800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550800">
                  <a:extLst>
                    <a:ext uri="{9D8B030D-6E8A-4147-A177-3AD203B41FA5}">
                      <a16:colId xmlns:a16="http://schemas.microsoft.com/office/drawing/2014/main" val="342156884"/>
                    </a:ext>
                  </a:extLst>
                </a:gridCol>
              </a:tblGrid>
              <a:tr h="1180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56D5684-477F-482D-AB06-6AC77243D7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11182" y="3312439"/>
          <a:ext cx="1101522" cy="1181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6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550761">
                  <a:extLst>
                    <a:ext uri="{9D8B030D-6E8A-4147-A177-3AD203B41FA5}">
                      <a16:colId xmlns:a16="http://schemas.microsoft.com/office/drawing/2014/main" val="3986793496"/>
                    </a:ext>
                  </a:extLst>
                </a:gridCol>
              </a:tblGrid>
              <a:tr h="59093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59093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826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4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Match the equivalent fractions. 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3534F1-9764-440F-B98C-DDDE95579D6F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0" name="Picture 9" descr="A close up of a sign&#10;&#10;Description generated with high confidence">
            <a:extLst>
              <a:ext uri="{FF2B5EF4-FFF2-40B4-BE49-F238E27FC236}">
                <a16:creationId xmlns:a16="http://schemas.microsoft.com/office/drawing/2014/main" id="{E8412940-687A-4184-9FEC-155AADB7AE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493260F-D878-4BD1-B959-81B7542A7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827029"/>
              </p:ext>
            </p:extLst>
          </p:nvPr>
        </p:nvGraphicFramePr>
        <p:xfrm>
          <a:off x="2017879" y="5050586"/>
          <a:ext cx="1288128" cy="109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88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214688">
                  <a:extLst>
                    <a:ext uri="{9D8B030D-6E8A-4147-A177-3AD203B41FA5}">
                      <a16:colId xmlns:a16="http://schemas.microsoft.com/office/drawing/2014/main" val="1207399889"/>
                    </a:ext>
                  </a:extLst>
                </a:gridCol>
                <a:gridCol w="214688">
                  <a:extLst>
                    <a:ext uri="{9D8B030D-6E8A-4147-A177-3AD203B41FA5}">
                      <a16:colId xmlns:a16="http://schemas.microsoft.com/office/drawing/2014/main" val="3632572978"/>
                    </a:ext>
                  </a:extLst>
                </a:gridCol>
                <a:gridCol w="214688">
                  <a:extLst>
                    <a:ext uri="{9D8B030D-6E8A-4147-A177-3AD203B41FA5}">
                      <a16:colId xmlns:a16="http://schemas.microsoft.com/office/drawing/2014/main" val="445176867"/>
                    </a:ext>
                  </a:extLst>
                </a:gridCol>
                <a:gridCol w="214688">
                  <a:extLst>
                    <a:ext uri="{9D8B030D-6E8A-4147-A177-3AD203B41FA5}">
                      <a16:colId xmlns:a16="http://schemas.microsoft.com/office/drawing/2014/main" val="3370329631"/>
                    </a:ext>
                  </a:extLst>
                </a:gridCol>
                <a:gridCol w="214688">
                  <a:extLst>
                    <a:ext uri="{9D8B030D-6E8A-4147-A177-3AD203B41FA5}">
                      <a16:colId xmlns:a16="http://schemas.microsoft.com/office/drawing/2014/main" val="965087206"/>
                    </a:ext>
                  </a:extLst>
                </a:gridCol>
              </a:tblGrid>
              <a:tr h="109500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6E4705-C0DF-4C9F-8ECE-CAA376180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505529"/>
              </p:ext>
            </p:extLst>
          </p:nvPr>
        </p:nvGraphicFramePr>
        <p:xfrm>
          <a:off x="2048593" y="1515348"/>
          <a:ext cx="1299204" cy="1240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34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216534">
                  <a:extLst>
                    <a:ext uri="{9D8B030D-6E8A-4147-A177-3AD203B41FA5}">
                      <a16:colId xmlns:a16="http://schemas.microsoft.com/office/drawing/2014/main" val="2795678941"/>
                    </a:ext>
                  </a:extLst>
                </a:gridCol>
                <a:gridCol w="216534">
                  <a:extLst>
                    <a:ext uri="{9D8B030D-6E8A-4147-A177-3AD203B41FA5}">
                      <a16:colId xmlns:a16="http://schemas.microsoft.com/office/drawing/2014/main" val="1051614235"/>
                    </a:ext>
                  </a:extLst>
                </a:gridCol>
                <a:gridCol w="216534">
                  <a:extLst>
                    <a:ext uri="{9D8B030D-6E8A-4147-A177-3AD203B41FA5}">
                      <a16:colId xmlns:a16="http://schemas.microsoft.com/office/drawing/2014/main" val="1857506071"/>
                    </a:ext>
                  </a:extLst>
                </a:gridCol>
                <a:gridCol w="216534">
                  <a:extLst>
                    <a:ext uri="{9D8B030D-6E8A-4147-A177-3AD203B41FA5}">
                      <a16:colId xmlns:a16="http://schemas.microsoft.com/office/drawing/2014/main" val="864428893"/>
                    </a:ext>
                  </a:extLst>
                </a:gridCol>
                <a:gridCol w="216534">
                  <a:extLst>
                    <a:ext uri="{9D8B030D-6E8A-4147-A177-3AD203B41FA5}">
                      <a16:colId xmlns:a16="http://schemas.microsoft.com/office/drawing/2014/main" val="2003888427"/>
                    </a:ext>
                  </a:extLst>
                </a:gridCol>
              </a:tblGrid>
              <a:tr h="124081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0D65E70-4911-4F55-B51D-BD69AE636E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2021476"/>
              </p:ext>
            </p:extLst>
          </p:nvPr>
        </p:nvGraphicFramePr>
        <p:xfrm>
          <a:off x="5251344" y="344102"/>
          <a:ext cx="2229517" cy="315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E88D5734-AFC0-4E7E-86C6-E068DF2FFD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6988632"/>
              </p:ext>
            </p:extLst>
          </p:nvPr>
        </p:nvGraphicFramePr>
        <p:xfrm>
          <a:off x="5382350" y="3753517"/>
          <a:ext cx="2167337" cy="3166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DABE862-2EB2-4979-8079-9FBF127D0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589903"/>
              </p:ext>
            </p:extLst>
          </p:nvPr>
        </p:nvGraphicFramePr>
        <p:xfrm>
          <a:off x="5641113" y="3317724"/>
          <a:ext cx="1101600" cy="118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800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550800">
                  <a:extLst>
                    <a:ext uri="{9D8B030D-6E8A-4147-A177-3AD203B41FA5}">
                      <a16:colId xmlns:a16="http://schemas.microsoft.com/office/drawing/2014/main" val="342156884"/>
                    </a:ext>
                  </a:extLst>
                </a:gridCol>
              </a:tblGrid>
              <a:tr h="1180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56D5684-477F-482D-AB06-6AC77243D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704353"/>
              </p:ext>
            </p:extLst>
          </p:nvPr>
        </p:nvGraphicFramePr>
        <p:xfrm>
          <a:off x="2111182" y="3312439"/>
          <a:ext cx="1101522" cy="1181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6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550761">
                  <a:extLst>
                    <a:ext uri="{9D8B030D-6E8A-4147-A177-3AD203B41FA5}">
                      <a16:colId xmlns:a16="http://schemas.microsoft.com/office/drawing/2014/main" val="3986793496"/>
                    </a:ext>
                  </a:extLst>
                </a:gridCol>
              </a:tblGrid>
              <a:tr h="59093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59093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T="50292" marB="50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826415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DEDD2E5-A4B0-4F59-9942-8AD7D1C7015B}"/>
              </a:ext>
            </a:extLst>
          </p:cNvPr>
          <p:cNvCxnSpPr/>
          <p:nvPr/>
        </p:nvCxnSpPr>
        <p:spPr>
          <a:xfrm>
            <a:off x="3498112" y="2052084"/>
            <a:ext cx="1998921" cy="1956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75AEF5-E1F8-4BEC-A8C2-BA6707238873}"/>
              </a:ext>
            </a:extLst>
          </p:cNvPr>
          <p:cNvCxnSpPr/>
          <p:nvPr/>
        </p:nvCxnSpPr>
        <p:spPr>
          <a:xfrm>
            <a:off x="3306007" y="3902149"/>
            <a:ext cx="2212291" cy="15204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3341AB-55AE-423B-8ED5-0C7F16462984}"/>
              </a:ext>
            </a:extLst>
          </p:cNvPr>
          <p:cNvCxnSpPr/>
          <p:nvPr/>
        </p:nvCxnSpPr>
        <p:spPr>
          <a:xfrm flipV="1">
            <a:off x="3347797" y="2200940"/>
            <a:ext cx="2149236" cy="34236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25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fraction is the largest? 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031DD17-83C1-4118-ABC4-66BF2D5EB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43065"/>
              </p:ext>
            </p:extLst>
          </p:nvPr>
        </p:nvGraphicFramePr>
        <p:xfrm>
          <a:off x="1632670" y="1323704"/>
          <a:ext cx="936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84307EB-248C-4EC9-A326-2C43C54F3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356693"/>
              </p:ext>
            </p:extLst>
          </p:nvPr>
        </p:nvGraphicFramePr>
        <p:xfrm>
          <a:off x="3984171" y="1323704"/>
          <a:ext cx="972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3832F11-B33A-4A13-B2CC-F970A2024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760311"/>
              </p:ext>
            </p:extLst>
          </p:nvPr>
        </p:nvGraphicFramePr>
        <p:xfrm>
          <a:off x="6743130" y="1323704"/>
          <a:ext cx="972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sp>
        <p:nvSpPr>
          <p:cNvPr id="10" name="TextBox 8">
            <a:extLst>
              <a:ext uri="{FF2B5EF4-FFF2-40B4-BE49-F238E27FC236}">
                <a16:creationId xmlns:a16="http://schemas.microsoft.com/office/drawing/2014/main" id="{BABD8F9A-8FB4-4D54-8CD9-78964B6E1072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69B49D1A-5AAD-4A89-BCD3-010588733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72D74BD-A88F-4942-B41F-13FB1FDDD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408093"/>
              </p:ext>
            </p:extLst>
          </p:nvPr>
        </p:nvGraphicFramePr>
        <p:xfrm>
          <a:off x="1354394" y="3921053"/>
          <a:ext cx="1492551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39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1955803960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2127154865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2667227905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1000626164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1795293066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3251380380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3717820087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4037160790"/>
                    </a:ext>
                  </a:extLst>
                </a:gridCol>
              </a:tblGrid>
              <a:tr h="161324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B4584EE-5436-4371-AE14-B27E0570C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06197"/>
              </p:ext>
            </p:extLst>
          </p:nvPr>
        </p:nvGraphicFramePr>
        <p:xfrm>
          <a:off x="3825724" y="3921052"/>
          <a:ext cx="1492554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79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1390622784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989618320"/>
                    </a:ext>
                  </a:extLst>
                </a:gridCol>
                <a:gridCol w="124379">
                  <a:extLst>
                    <a:ext uri="{9D8B030D-6E8A-4147-A177-3AD203B41FA5}">
                      <a16:colId xmlns:a16="http://schemas.microsoft.com/office/drawing/2014/main" val="112388293"/>
                    </a:ext>
                  </a:extLst>
                </a:gridCol>
                <a:gridCol w="124379">
                  <a:extLst>
                    <a:ext uri="{9D8B030D-6E8A-4147-A177-3AD203B41FA5}">
                      <a16:colId xmlns:a16="http://schemas.microsoft.com/office/drawing/2014/main" val="1247145660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1771258217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2888603941"/>
                    </a:ext>
                  </a:extLst>
                </a:gridCol>
                <a:gridCol w="124379">
                  <a:extLst>
                    <a:ext uri="{9D8B030D-6E8A-4147-A177-3AD203B41FA5}">
                      <a16:colId xmlns:a16="http://schemas.microsoft.com/office/drawing/2014/main" val="3227460504"/>
                    </a:ext>
                  </a:extLst>
                </a:gridCol>
                <a:gridCol w="124379">
                  <a:extLst>
                    <a:ext uri="{9D8B030D-6E8A-4147-A177-3AD203B41FA5}">
                      <a16:colId xmlns:a16="http://schemas.microsoft.com/office/drawing/2014/main" val="3772571761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394836491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4122006535"/>
                    </a:ext>
                  </a:extLst>
                </a:gridCol>
                <a:gridCol w="124379">
                  <a:extLst>
                    <a:ext uri="{9D8B030D-6E8A-4147-A177-3AD203B41FA5}">
                      <a16:colId xmlns:a16="http://schemas.microsoft.com/office/drawing/2014/main" val="2983216152"/>
                    </a:ext>
                  </a:extLst>
                </a:gridCol>
              </a:tblGrid>
              <a:tr h="161324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43E735E-DA5A-48B9-B819-63D241AD1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994206"/>
              </p:ext>
            </p:extLst>
          </p:nvPr>
        </p:nvGraphicFramePr>
        <p:xfrm>
          <a:off x="6482854" y="3921051"/>
          <a:ext cx="1492552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69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2487627930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2981754029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441120260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3312708609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304407011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2762670813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3979595399"/>
                    </a:ext>
                  </a:extLst>
                </a:gridCol>
              </a:tblGrid>
              <a:tr h="161324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fraction is the largest? 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031DD17-83C1-4118-ABC4-66BF2D5EBA9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32670" y="1323704"/>
          <a:ext cx="936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84307EB-248C-4EC9-A326-2C43C54F35F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84171" y="1323704"/>
          <a:ext cx="972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3832F11-B33A-4A13-B2CC-F970A2024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214940"/>
              </p:ext>
            </p:extLst>
          </p:nvPr>
        </p:nvGraphicFramePr>
        <p:xfrm>
          <a:off x="6743130" y="1323704"/>
          <a:ext cx="972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sp>
        <p:nvSpPr>
          <p:cNvPr id="10" name="TextBox 8">
            <a:extLst>
              <a:ext uri="{FF2B5EF4-FFF2-40B4-BE49-F238E27FC236}">
                <a16:creationId xmlns:a16="http://schemas.microsoft.com/office/drawing/2014/main" id="{BABD8F9A-8FB4-4D54-8CD9-78964B6E1072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69B49D1A-5AAD-4A89-BCD3-010588733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72D74BD-A88F-4942-B41F-13FB1FDDD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106468"/>
              </p:ext>
            </p:extLst>
          </p:nvPr>
        </p:nvGraphicFramePr>
        <p:xfrm>
          <a:off x="1354394" y="3921053"/>
          <a:ext cx="1492551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39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1955803960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2127154865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2667227905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1000626164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1795293066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3251380380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3717820087"/>
                    </a:ext>
                  </a:extLst>
                </a:gridCol>
                <a:gridCol w="165839">
                  <a:extLst>
                    <a:ext uri="{9D8B030D-6E8A-4147-A177-3AD203B41FA5}">
                      <a16:colId xmlns:a16="http://schemas.microsoft.com/office/drawing/2014/main" val="4037160790"/>
                    </a:ext>
                  </a:extLst>
                </a:gridCol>
              </a:tblGrid>
              <a:tr h="161324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B4584EE-5436-4371-AE14-B27E0570C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6412"/>
              </p:ext>
            </p:extLst>
          </p:nvPr>
        </p:nvGraphicFramePr>
        <p:xfrm>
          <a:off x="3825724" y="3921052"/>
          <a:ext cx="1492554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79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1390622784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989618320"/>
                    </a:ext>
                  </a:extLst>
                </a:gridCol>
                <a:gridCol w="124379">
                  <a:extLst>
                    <a:ext uri="{9D8B030D-6E8A-4147-A177-3AD203B41FA5}">
                      <a16:colId xmlns:a16="http://schemas.microsoft.com/office/drawing/2014/main" val="112388293"/>
                    </a:ext>
                  </a:extLst>
                </a:gridCol>
                <a:gridCol w="124379">
                  <a:extLst>
                    <a:ext uri="{9D8B030D-6E8A-4147-A177-3AD203B41FA5}">
                      <a16:colId xmlns:a16="http://schemas.microsoft.com/office/drawing/2014/main" val="1247145660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1771258217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2888603941"/>
                    </a:ext>
                  </a:extLst>
                </a:gridCol>
                <a:gridCol w="124379">
                  <a:extLst>
                    <a:ext uri="{9D8B030D-6E8A-4147-A177-3AD203B41FA5}">
                      <a16:colId xmlns:a16="http://schemas.microsoft.com/office/drawing/2014/main" val="3227460504"/>
                    </a:ext>
                  </a:extLst>
                </a:gridCol>
                <a:gridCol w="124379">
                  <a:extLst>
                    <a:ext uri="{9D8B030D-6E8A-4147-A177-3AD203B41FA5}">
                      <a16:colId xmlns:a16="http://schemas.microsoft.com/office/drawing/2014/main" val="3772571761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394836491"/>
                    </a:ext>
                  </a:extLst>
                </a:gridCol>
                <a:gridCol w="124380">
                  <a:extLst>
                    <a:ext uri="{9D8B030D-6E8A-4147-A177-3AD203B41FA5}">
                      <a16:colId xmlns:a16="http://schemas.microsoft.com/office/drawing/2014/main" val="4122006535"/>
                    </a:ext>
                  </a:extLst>
                </a:gridCol>
                <a:gridCol w="124379">
                  <a:extLst>
                    <a:ext uri="{9D8B030D-6E8A-4147-A177-3AD203B41FA5}">
                      <a16:colId xmlns:a16="http://schemas.microsoft.com/office/drawing/2014/main" val="2983216152"/>
                    </a:ext>
                  </a:extLst>
                </a:gridCol>
              </a:tblGrid>
              <a:tr h="161324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43E735E-DA5A-48B9-B819-63D241AD1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082756"/>
              </p:ext>
            </p:extLst>
          </p:nvPr>
        </p:nvGraphicFramePr>
        <p:xfrm>
          <a:off x="6482854" y="3921051"/>
          <a:ext cx="1492552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69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2487627930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2981754029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441120260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3312708609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304407011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2762670813"/>
                    </a:ext>
                  </a:extLst>
                </a:gridCol>
                <a:gridCol w="186569">
                  <a:extLst>
                    <a:ext uri="{9D8B030D-6E8A-4147-A177-3AD203B41FA5}">
                      <a16:colId xmlns:a16="http://schemas.microsoft.com/office/drawing/2014/main" val="3979595399"/>
                    </a:ext>
                  </a:extLst>
                </a:gridCol>
              </a:tblGrid>
              <a:tr h="161324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432D54AE-7ACF-4C82-8C8D-E0D955E93F1A}"/>
              </a:ext>
            </a:extLst>
          </p:cNvPr>
          <p:cNvSpPr/>
          <p:nvPr/>
        </p:nvSpPr>
        <p:spPr>
          <a:xfrm>
            <a:off x="6146911" y="1323704"/>
            <a:ext cx="2164438" cy="2163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38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D371C52-986C-4675-A68A-34E3C166B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490076"/>
              </p:ext>
            </p:extLst>
          </p:nvPr>
        </p:nvGraphicFramePr>
        <p:xfrm>
          <a:off x="2412000" y="1562582"/>
          <a:ext cx="43200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36894387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8037517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215326345"/>
                    </a:ext>
                  </a:extLst>
                </a:gridCol>
              </a:tblGrid>
              <a:tr h="343929"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0" b="1" dirty="0"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8810959"/>
                  </a:ext>
                </a:extLst>
              </a:tr>
              <a:tr h="343929"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041373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BB9E69F-C620-4584-BDB7-1F731376F735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0" name="Picture 9" descr="A close up of a sign&#10;&#10;Description generated with high confidence">
            <a:extLst>
              <a:ext uri="{FF2B5EF4-FFF2-40B4-BE49-F238E27FC236}">
                <a16:creationId xmlns:a16="http://schemas.microsoft.com/office/drawing/2014/main" id="{5EE44E1C-7C5E-4788-A436-32969CB376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4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Nine elevenths is larger than six elevenths.  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D371C52-986C-4675-A68A-34E3C166B99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12000" y="1562582"/>
          <a:ext cx="43200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36894387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8037517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215326345"/>
                    </a:ext>
                  </a:extLst>
                </a:gridCol>
              </a:tblGrid>
              <a:tr h="343929"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0" b="1" dirty="0"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8810959"/>
                  </a:ext>
                </a:extLst>
              </a:tr>
              <a:tr h="343929"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041373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BB9E69F-C620-4584-BDB7-1F731376F735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0" name="Picture 9" descr="A close up of a sign&#10;&#10;Description generated with high confidence">
            <a:extLst>
              <a:ext uri="{FF2B5EF4-FFF2-40B4-BE49-F238E27FC236}">
                <a16:creationId xmlns:a16="http://schemas.microsoft.com/office/drawing/2014/main" id="{5EE44E1C-7C5E-4788-A436-32969CB376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6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fraction or fractions that are larger than one sixth.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031DD17-83C1-4118-ABC4-66BF2D5EB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583380"/>
              </p:ext>
            </p:extLst>
          </p:nvPr>
        </p:nvGraphicFramePr>
        <p:xfrm>
          <a:off x="1632670" y="1323704"/>
          <a:ext cx="936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84307EB-248C-4EC9-A326-2C43C54F3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627803"/>
              </p:ext>
            </p:extLst>
          </p:nvPr>
        </p:nvGraphicFramePr>
        <p:xfrm>
          <a:off x="4090501" y="1323704"/>
          <a:ext cx="972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3832F11-B33A-4A13-B2CC-F970A2024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1051"/>
              </p:ext>
            </p:extLst>
          </p:nvPr>
        </p:nvGraphicFramePr>
        <p:xfrm>
          <a:off x="6743130" y="1323704"/>
          <a:ext cx="972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sp>
        <p:nvSpPr>
          <p:cNvPr id="10" name="TextBox 8">
            <a:extLst>
              <a:ext uri="{FF2B5EF4-FFF2-40B4-BE49-F238E27FC236}">
                <a16:creationId xmlns:a16="http://schemas.microsoft.com/office/drawing/2014/main" id="{BABD8F9A-8FB4-4D54-8CD9-78964B6E1072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69B49D1A-5AAD-4A89-BCD3-010588733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72D74BD-A88F-4942-B41F-13FB1FDDD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46911"/>
              </p:ext>
            </p:extLst>
          </p:nvPr>
        </p:nvGraphicFramePr>
        <p:xfrm>
          <a:off x="1354394" y="3921053"/>
          <a:ext cx="1492551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55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099139"/>
                  </a:ext>
                </a:extLst>
              </a:tr>
              <a:tr h="17925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45651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795462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374946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594963"/>
                  </a:ext>
                </a:extLst>
              </a:tr>
              <a:tr h="17925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435034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37317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42527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B4584EE-5436-4371-AE14-B27E0570C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587851"/>
              </p:ext>
            </p:extLst>
          </p:nvPr>
        </p:nvGraphicFramePr>
        <p:xfrm>
          <a:off x="3825724" y="3921052"/>
          <a:ext cx="1492554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554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14665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557859"/>
                  </a:ext>
                </a:extLst>
              </a:tr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11213"/>
                  </a:ext>
                </a:extLst>
              </a:tr>
              <a:tr h="14665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96556"/>
                  </a:ext>
                </a:extLst>
              </a:tr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28663"/>
                  </a:ext>
                </a:extLst>
              </a:tr>
              <a:tr h="14665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61782"/>
                  </a:ext>
                </a:extLst>
              </a:tr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86978"/>
                  </a:ext>
                </a:extLst>
              </a:tr>
              <a:tr h="14665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906719"/>
                  </a:ext>
                </a:extLst>
              </a:tr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30213"/>
                  </a:ext>
                </a:extLst>
              </a:tr>
              <a:tr h="14665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167061"/>
                  </a:ext>
                </a:extLst>
              </a:tr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49265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43E735E-DA5A-48B9-B819-63D241AD1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10625"/>
              </p:ext>
            </p:extLst>
          </p:nvPr>
        </p:nvGraphicFramePr>
        <p:xfrm>
          <a:off x="6482854" y="3921051"/>
          <a:ext cx="1492552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552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3226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436809"/>
                  </a:ext>
                </a:extLst>
              </a:tr>
              <a:tr h="3226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262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388324"/>
                  </a:ext>
                </a:extLst>
              </a:tr>
              <a:tr h="3226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134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6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fraction or fractions that are larger than one sixth.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031DD17-83C1-4118-ABC4-66BF2D5EB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658712"/>
              </p:ext>
            </p:extLst>
          </p:nvPr>
        </p:nvGraphicFramePr>
        <p:xfrm>
          <a:off x="1632670" y="1323704"/>
          <a:ext cx="936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84307EB-248C-4EC9-A326-2C43C54F3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975195"/>
              </p:ext>
            </p:extLst>
          </p:nvPr>
        </p:nvGraphicFramePr>
        <p:xfrm>
          <a:off x="4090501" y="1323704"/>
          <a:ext cx="972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3832F11-B33A-4A13-B2CC-F970A2024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176067"/>
              </p:ext>
            </p:extLst>
          </p:nvPr>
        </p:nvGraphicFramePr>
        <p:xfrm>
          <a:off x="6743130" y="1323704"/>
          <a:ext cx="972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4224148059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28927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/>
                      <a:r>
                        <a:rPr lang="en-GB" sz="6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79414"/>
                  </a:ext>
                </a:extLst>
              </a:tr>
            </a:tbl>
          </a:graphicData>
        </a:graphic>
      </p:graphicFrame>
      <p:sp>
        <p:nvSpPr>
          <p:cNvPr id="10" name="TextBox 8">
            <a:extLst>
              <a:ext uri="{FF2B5EF4-FFF2-40B4-BE49-F238E27FC236}">
                <a16:creationId xmlns:a16="http://schemas.microsoft.com/office/drawing/2014/main" id="{BABD8F9A-8FB4-4D54-8CD9-78964B6E1072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69B49D1A-5AAD-4A89-BCD3-010588733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72D74BD-A88F-4942-B41F-13FB1FDDD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724504"/>
              </p:ext>
            </p:extLst>
          </p:nvPr>
        </p:nvGraphicFramePr>
        <p:xfrm>
          <a:off x="1354394" y="3921053"/>
          <a:ext cx="1492551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55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099139"/>
                  </a:ext>
                </a:extLst>
              </a:tr>
              <a:tr h="17925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45651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795462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374946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594963"/>
                  </a:ext>
                </a:extLst>
              </a:tr>
              <a:tr h="17925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435034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37317"/>
                  </a:ext>
                </a:extLst>
              </a:tr>
              <a:tr h="1792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42527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B4584EE-5436-4371-AE14-B27E0570C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29503"/>
              </p:ext>
            </p:extLst>
          </p:nvPr>
        </p:nvGraphicFramePr>
        <p:xfrm>
          <a:off x="3825724" y="3921052"/>
          <a:ext cx="1492554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554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14665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557859"/>
                  </a:ext>
                </a:extLst>
              </a:tr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11213"/>
                  </a:ext>
                </a:extLst>
              </a:tr>
              <a:tr h="14665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96556"/>
                  </a:ext>
                </a:extLst>
              </a:tr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28663"/>
                  </a:ext>
                </a:extLst>
              </a:tr>
              <a:tr h="14665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61782"/>
                  </a:ext>
                </a:extLst>
              </a:tr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86978"/>
                  </a:ext>
                </a:extLst>
              </a:tr>
              <a:tr h="14665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906719"/>
                  </a:ext>
                </a:extLst>
              </a:tr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30213"/>
                  </a:ext>
                </a:extLst>
              </a:tr>
              <a:tr h="14665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167061"/>
                  </a:ext>
                </a:extLst>
              </a:tr>
              <a:tr h="14665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49265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43E735E-DA5A-48B9-B819-63D241AD1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96840"/>
              </p:ext>
            </p:extLst>
          </p:nvPr>
        </p:nvGraphicFramePr>
        <p:xfrm>
          <a:off x="6482854" y="3921051"/>
          <a:ext cx="1492552" cy="16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552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</a:tblGrid>
              <a:tr h="3226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436809"/>
                  </a:ext>
                </a:extLst>
              </a:tr>
              <a:tr h="3226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262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388324"/>
                  </a:ext>
                </a:extLst>
              </a:tr>
              <a:tr h="32264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134063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516D9525-8D3F-449F-B0A5-6381CAC33746}"/>
              </a:ext>
            </a:extLst>
          </p:cNvPr>
          <p:cNvSpPr/>
          <p:nvPr/>
        </p:nvSpPr>
        <p:spPr>
          <a:xfrm>
            <a:off x="6146911" y="1265400"/>
            <a:ext cx="2164438" cy="2163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11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9" ma:contentTypeDescription="Create a new document." ma:contentTypeScope="" ma:versionID="3d29b775ef167967bd9c847bebe9d0ad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ae44e3ff1b865bfb29d0dffb97d6c4e1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7311B2-C44A-40D5-A36F-F4A5D32B6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sharepoint/v3"/>
    <ds:schemaRef ds:uri="86144f90-c7b6-48d0-aae5-f5e9e48cc3df"/>
    <ds:schemaRef ds:uri="http://purl.org/dc/elements/1.1/"/>
    <ds:schemaRef ds:uri="http://purl.org/dc/terms/"/>
    <ds:schemaRef ds:uri="0f0ae0ff-29c4-4766-b250-c1a9bee8d430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1399</TotalTime>
  <Words>165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Maths Week 9 Lesson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Y3 Summer Block 1 PPT Compare Fractions</dc:title>
  <dc:creator>Ashleigh Sobol</dc:creator>
  <cp:lastModifiedBy>Hannah Joiner</cp:lastModifiedBy>
  <cp:revision>68</cp:revision>
  <dcterms:created xsi:type="dcterms:W3CDTF">2018-03-17T10:08:43Z</dcterms:created>
  <dcterms:modified xsi:type="dcterms:W3CDTF">2020-06-17T09:39:13Z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