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7" r:id="rId10"/>
    <p:sldId id="26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79" autoAdjust="0"/>
    <p:restoredTop sz="94660"/>
  </p:normalViewPr>
  <p:slideViewPr>
    <p:cSldViewPr snapToGrid="0">
      <p:cViewPr varScale="1">
        <p:scale>
          <a:sx n="86" d="100"/>
          <a:sy n="86" d="100"/>
        </p:scale>
        <p:origin x="57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B60EB2-E8A8-43C7-ADCC-9D04864D1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ED4639-1140-4BAA-A6E2-DF60B1571D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F21D8E-9DB7-40B8-86F9-81A65F012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3DCBE-DD1B-4CC1-A911-13337C3EE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B190D-36D8-482E-8F5F-2627DA6B2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488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6EEF3D-6EF9-4EF4-90DC-38CB2B743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28E850-0A5E-4371-A4CC-536DE482D4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85BE0B-50CD-41A7-9B27-BFD1201CE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5BDFD9-2229-4DF5-9607-9C27F7C74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06D357-2B1E-4387-B4BA-1C8E75563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874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E19B2AD-F458-4A36-B27C-A15E4A5950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B86CF6-18E6-4CF0-867E-850636D729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E9B9C3-49DA-4B15-BDFF-BFC7A3472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3BB357-64E3-4FAD-AEFD-08617558A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DFB4F-52EC-46D4-AED2-473F48A3A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273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C0674-F1E5-460F-B3B0-03C4F5825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6559B2-5A02-4525-BCA9-F1A4D0D056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A51DE6-0C30-42C5-B9F3-DDAE5E334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ADC821-6BCC-4601-8313-4B7AA2D3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5DBFE-FC9E-4B90-9005-6ECD5E6A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327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DB7C3-FD3D-4DF2-BF96-281AE9029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30A244-D309-4860-BA96-C641B6609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728967-EABC-48E1-9D98-416D7F78D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55ABE-FD0D-4985-936D-528880C9B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5B029-1BEB-44FB-923D-AB630362C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3411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94564-AB07-4C3E-BE66-6EA11EBF9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A1E5D-6D14-427F-B331-4E88FBD634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974911-3B84-4BF7-8B43-95D892799F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93872-2FC5-42AC-A9BD-6132BF3AB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09EDE7-EA24-4C7B-AC69-DD6E5F8B1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1E1D9-450A-40BA-9962-C3025DB19E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242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66D6-1846-4D2D-AB4A-C6467273A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9F4F01-AB3F-47E7-99C5-78A09507C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770062-8E50-46E1-AA57-05D334A17E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849A7E-2BF6-4CB8-9D8B-A8F7441DB8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740C3B-5637-4C65-B736-E46473CEE4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8F6518-E65B-48F7-AE40-F309D2551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64E7B2-4156-4CDF-B0A1-2123071BD3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B013757-5C24-445A-80BC-9E6487339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2160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E559B-CBF7-4C6F-A16B-2E729D0CE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B96254-BA68-4454-BF68-5995AA290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3E07D55-83A5-4304-839E-9841BC65C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FCB2CF-263B-4372-A8AC-F0D2A1CFC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00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20F6AB0-53BB-4ACD-B2D4-B90368B5A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E637187-C3C6-4038-A86F-7962EC9D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F5AEA-5B1E-4C91-BDDF-DBC2C88C8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041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93C0C-382E-4F6F-AD37-E6D31D1F7F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219B1-5DC1-45E4-BEBE-79CAAF330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DA739D-0C50-405C-9DA4-5E091D91A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8DCC21-89C4-4D2C-A63B-BA0F6B76A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95AE0B-FE07-470E-96A9-745F93023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B26B61-3C64-4F84-9DA3-9AD704857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3205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1372E-398D-4879-A637-B0F27702B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CC9A3-D869-4DFF-864D-5F64785CB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56C669-5FE7-442F-915D-1B4873647E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21BC6B-7176-4F91-9D10-3EBBD4E38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2C77B-71DA-46BF-917D-C4D6560DE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276A18-0BF9-4E75-80BD-E5DFBDF0A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3370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4FE114-1927-4107-B91E-CDE2438D4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C27911-C0C4-4C8A-B8BA-A0A44D6125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F7ABD-15E5-4367-8814-0AEC514C73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63A8B-6C86-4A78-A95D-6F9EF9A0176B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8CD0B-5EC4-4C7E-A03F-5001E4A360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57C9-44B7-4F1F-89B0-1DCF77FA45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63882-A6F1-4639-9EF9-67B6013E1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77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9E5D5-8FD3-4DE7-8B02-4AB8D04075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Week 6 English Lesson 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9D49AE-32F3-4D03-9BB7-9272F52CC5F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Author choice, Vocabulary and retrieval</a:t>
            </a:r>
          </a:p>
        </p:txBody>
      </p:sp>
    </p:spTree>
    <p:extLst>
      <p:ext uri="{BB962C8B-B14F-4D97-AF65-F5344CB8AC3E}">
        <p14:creationId xmlns:p14="http://schemas.microsoft.com/office/powerpoint/2010/main" val="3938494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B5466E7-BA21-4179-8A54-A81C512C34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949" y="342717"/>
            <a:ext cx="9289772" cy="617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208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9559E-FB53-4C45-9FF4-B265DE6414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25 Years of the internet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7D3022-CADF-41FD-BDB9-78B98FA1BF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51188"/>
            <a:ext cx="10515600" cy="142115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dirty="0"/>
              <a:t>Read the text on the following 4 slides again.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Today, lots of our questions will be about the structure of the writing and the choices the author has made.</a:t>
            </a:r>
          </a:p>
        </p:txBody>
      </p:sp>
    </p:spTree>
    <p:extLst>
      <p:ext uri="{BB962C8B-B14F-4D97-AF65-F5344CB8AC3E}">
        <p14:creationId xmlns:p14="http://schemas.microsoft.com/office/powerpoint/2010/main" val="2028757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3DB3FE-8458-44B7-B35C-C8AF861221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949" y="291548"/>
            <a:ext cx="11474990" cy="6261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57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F9DC02B-5B94-4684-94AA-982C0DCB8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6436" y="255587"/>
            <a:ext cx="10059216" cy="6423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5428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026FA0-D28D-4402-AE0F-BF151AD1D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7828" y="130395"/>
            <a:ext cx="9016189" cy="944224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BE9058E-C070-4C96-BFC4-E0A5F2696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7828" y="1074619"/>
            <a:ext cx="9048053" cy="5604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9671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FD651C4-FCCD-4648-9B2A-6B85EACF13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844" y="556591"/>
            <a:ext cx="10804311" cy="469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431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ACA045-8956-4831-B062-29D90874C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2522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You are now going to answer the question. Use the text to help you.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43858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F5764-BF87-4DD2-99F4-6502C6C84B2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121787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86E44E-330F-4660-A7D7-68909E63D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4096" y="136054"/>
            <a:ext cx="8863808" cy="6585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46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1364</TotalTime>
  <Words>65</Words>
  <Application>Microsoft Office PowerPoint</Application>
  <PresentationFormat>Widescreen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Week 6 English Lesson 4</vt:lpstr>
      <vt:lpstr>25 Years of the internet</vt:lpstr>
      <vt:lpstr>PowerPoint Presentation</vt:lpstr>
      <vt:lpstr>PowerPoint Presentation</vt:lpstr>
      <vt:lpstr>PowerPoint Presentation</vt:lpstr>
      <vt:lpstr>PowerPoint Presentation</vt:lpstr>
      <vt:lpstr>You are now going to answer the question. Use the text to help you. </vt:lpstr>
      <vt:lpstr>Answers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5 English 2</dc:title>
  <dc:creator>Hannah Joiner</dc:creator>
  <cp:lastModifiedBy>Jay Lacey</cp:lastModifiedBy>
  <cp:revision>9</cp:revision>
  <dcterms:created xsi:type="dcterms:W3CDTF">2020-05-11T10:38:37Z</dcterms:created>
  <dcterms:modified xsi:type="dcterms:W3CDTF">2020-05-29T10:49:59Z</dcterms:modified>
</cp:coreProperties>
</file>