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921F-976B-47C2-B20E-9D9245D05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99AEE-B23D-43C9-A0F5-F2DB88EA6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AEC3-B34F-494B-A772-5956E56F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9187-44E5-409C-BEAA-B2300C71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F39A-A855-489F-BBC0-CBD05FE8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5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2CF5-D869-4FEB-AC44-600EEB17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5EE65-E768-40D7-8DAA-C1A00A75E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0CC9-812A-4553-9718-74D38915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1C86-61E5-46BB-9C81-65D8D1FD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25CE5-A454-4167-B95F-D19C3926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47A71-CADD-4843-A435-262C6EA1F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0768F-D148-4443-AB68-CA0280185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4CCA-1436-4E89-B618-DAA5623D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0880-FD1C-499D-8534-C1D95E0B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27F0-8F97-462B-B7B7-6255130C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34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6602-B3D1-4809-AAD2-4DB2E828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C6A6-BB26-4161-B20F-43BE3AE13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96616-2F35-45FA-BE81-AFEAB223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FF365-AE83-459F-8638-C907757C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245E1-9E08-4F66-B980-AA31F38D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2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5FEC-AF34-4D8A-BC7A-E6C61349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BEF9C-5ECA-4C46-8A95-FC26AF72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D9A11-FFAB-43BB-AB12-3C763F04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8AAAD-D638-46B8-A959-C80CCCB8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0EB9A-9E14-4769-9B71-9A5834E3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2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D351-320B-4046-86CB-980A7518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2104-FDDF-4015-A6D9-D9C1C4669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4C71B-8E54-46D4-B186-91BA45AED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42774-01C3-47B1-8BEE-E5773FFB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29A48-817C-4165-9CA0-8A75A394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ACA8A-F114-4FE8-A285-42C70B34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4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DA6A-C36A-4192-93C8-23EB2D5A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80D00-4F39-4D8A-9683-164853D3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DFB59-4B60-472E-BB32-549BD54B1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18B90-F6DA-4582-816C-214DD0C75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D1C13-4A83-4A47-90EA-75DDCE2DD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E2EDA-F510-42A1-B97C-EC3C58BC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5D8F1-20BF-4641-9878-DC994017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F8B6A-90C6-48C8-A830-8AC35740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8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DCF7-67F8-4549-A4EA-009CDF72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00D7C-17DA-439B-957A-7D9673B8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6EE99-C62C-4328-9B20-5821B1BA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DC077-F6CA-496B-B462-B64DB1D8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8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29E21-0893-485B-ACF1-CE128EAC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001CA-A933-4B33-A639-E22C5449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68631-C97A-40CA-911F-9A5F4A2C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6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5EBD-B47C-42B7-8109-C378D039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97F7-2654-404E-9F74-42FDF7D9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A1657-676A-42E1-B4BD-2C1C3AA2E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BE53A-1336-42FF-9C96-38FF4B2E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E9279-0309-4E36-9143-8BF9829A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D7A41-C447-4040-940B-945449C8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F242-7F8E-4192-BDEA-E9CAEE3F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459CD-C45E-47DE-96E8-F26F7F9D0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6D332-BADB-4D39-BD1D-F1C9D718E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283C2-5943-48BC-9CD8-2D5E076B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30ED-71F3-4309-AA49-ABF41E01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66E2-AE0E-4114-9CFA-808CB6A6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83EF6-9510-4E71-9259-42B07E07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8A35-98BD-4663-ACB3-FB8B87773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1DA8E-8E04-419F-A8CC-C6EB6FD6A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A4AAA-0BCD-46CE-831B-A4D0574A5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404FE-2E87-45D2-A41F-06F826A51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8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5848-9A13-4A09-AB72-4397FD557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Week 8 English Lesson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AED4B-825A-4667-9168-8B769944C9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57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EDA1-7D62-4C40-93CA-DEF7EEAD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You are going to read chapter 1 of the Rise of the Slippery Sea.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5522B-0C73-4642-B63B-891E83AA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0" y="1731743"/>
            <a:ext cx="3378669" cy="51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926772-54CB-4F12-837A-F66ACE22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16" y="0"/>
            <a:ext cx="5482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942A95-3900-480C-AA4E-021BD46A9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26" y="0"/>
            <a:ext cx="6304940" cy="787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598E05-BF43-4E8F-AD83-63731AE5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443" y="566596"/>
            <a:ext cx="6436506" cy="61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6374-F3E9-459F-9F13-995F3D61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589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Today you are going to answer comprehension 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D4C7A-48CE-438C-A3DC-9B6B92A3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86" y="664392"/>
            <a:ext cx="7250879" cy="61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29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Week 8 English Lesson 1</vt:lpstr>
      <vt:lpstr>You are going to read chapter 1 of the Rise of the Slippery Sea.</vt:lpstr>
      <vt:lpstr>PowerPoint Presentation</vt:lpstr>
      <vt:lpstr>PowerPoint Presentation</vt:lpstr>
      <vt:lpstr>Today you are going to answer comprehension 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Joiner</dc:creator>
  <cp:lastModifiedBy>Hannah Joiner</cp:lastModifiedBy>
  <cp:revision>13</cp:revision>
  <dcterms:created xsi:type="dcterms:W3CDTF">2020-04-14T13:24:04Z</dcterms:created>
  <dcterms:modified xsi:type="dcterms:W3CDTF">2020-06-10T14:01:48Z</dcterms:modified>
</cp:coreProperties>
</file>