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6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59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3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14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40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79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5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8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79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6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8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06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11 Lesson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2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3D shapes do we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Sphere</a:t>
            </a:r>
          </a:p>
          <a:p>
            <a:r>
              <a:rPr lang="en-GB" dirty="0"/>
              <a:t>Cone</a:t>
            </a:r>
          </a:p>
          <a:p>
            <a:r>
              <a:rPr lang="en-GB" dirty="0"/>
              <a:t>Cylinder</a:t>
            </a:r>
          </a:p>
          <a:p>
            <a:r>
              <a:rPr lang="en-GB" dirty="0"/>
              <a:t>Cube</a:t>
            </a:r>
          </a:p>
          <a:p>
            <a:r>
              <a:rPr lang="en-GB" dirty="0"/>
              <a:t>Cuboid</a:t>
            </a:r>
          </a:p>
          <a:p>
            <a:r>
              <a:rPr lang="en-GB" dirty="0"/>
              <a:t>Triangular prism</a:t>
            </a:r>
          </a:p>
          <a:p>
            <a:r>
              <a:rPr lang="en-GB" dirty="0"/>
              <a:t>Square based pyramid</a:t>
            </a:r>
          </a:p>
        </p:txBody>
      </p:sp>
    </p:spTree>
    <p:extLst>
      <p:ext uri="{BB962C8B-B14F-4D97-AF65-F5344CB8AC3E}">
        <p14:creationId xmlns:p14="http://schemas.microsoft.com/office/powerpoint/2010/main" val="7766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3D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3D shapes are solid</a:t>
            </a:r>
          </a:p>
          <a:p>
            <a:r>
              <a:rPr lang="en-GB" dirty="0"/>
              <a:t>They have faces, corners (vertices) and edges</a:t>
            </a:r>
          </a:p>
          <a:p>
            <a:r>
              <a:rPr lang="en-GB" dirty="0"/>
              <a:t>This is a sphere</a:t>
            </a:r>
          </a:p>
          <a:p>
            <a:r>
              <a:rPr lang="en-GB" dirty="0"/>
              <a:t>It has one face</a:t>
            </a:r>
          </a:p>
          <a:p>
            <a:r>
              <a:rPr lang="en-GB" dirty="0"/>
              <a:t>It has no edges or corners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9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94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about this shape?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this called?</a:t>
            </a:r>
          </a:p>
          <a:p>
            <a:r>
              <a:rPr lang="en-GB" dirty="0"/>
              <a:t>How many faces?</a:t>
            </a:r>
          </a:p>
          <a:p>
            <a:r>
              <a:rPr lang="en-GB" dirty="0"/>
              <a:t>How many corners?</a:t>
            </a:r>
          </a:p>
          <a:p>
            <a:r>
              <a:rPr lang="en-GB" dirty="0"/>
              <a:t>Does it have any vertical </a:t>
            </a:r>
          </a:p>
          <a:p>
            <a:pPr marL="0" indent="0">
              <a:buNone/>
            </a:pPr>
            <a:r>
              <a:rPr lang="en-GB" dirty="0"/>
              <a:t>    lines?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48880"/>
            <a:ext cx="3111949" cy="311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18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about this shape?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this called?</a:t>
            </a:r>
          </a:p>
          <a:p>
            <a:r>
              <a:rPr lang="en-GB" dirty="0"/>
              <a:t>How many faces?</a:t>
            </a:r>
          </a:p>
          <a:p>
            <a:r>
              <a:rPr lang="en-GB" dirty="0"/>
              <a:t>How many corners?</a:t>
            </a:r>
          </a:p>
          <a:p>
            <a:r>
              <a:rPr lang="en-GB" dirty="0"/>
              <a:t>Does it have any vertical </a:t>
            </a:r>
          </a:p>
          <a:p>
            <a:pPr marL="0" indent="0">
              <a:buNone/>
            </a:pPr>
            <a:r>
              <a:rPr lang="en-GB" dirty="0"/>
              <a:t>    lines?</a:t>
            </a:r>
          </a:p>
          <a:p>
            <a:pPr marL="0" indent="0">
              <a:buNone/>
            </a:pPr>
            <a:r>
              <a:rPr lang="en-GB" dirty="0"/>
              <a:t>How </a:t>
            </a:r>
            <a:r>
              <a:rPr lang="en-GB"/>
              <a:t>about horizontal lines?</a:t>
            </a:r>
            <a:endParaRPr lang="en-GB" dirty="0"/>
          </a:p>
        </p:txBody>
      </p:sp>
      <p:pic>
        <p:nvPicPr>
          <p:cNvPr id="3074" name="Picture 2" descr="Image result for c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346450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02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111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Week 11 Lesson 3</vt:lpstr>
      <vt:lpstr>Which 3D shapes do we know?</vt:lpstr>
      <vt:lpstr>What does 3D mean?</vt:lpstr>
      <vt:lpstr>How about this shape?</vt:lpstr>
      <vt:lpstr>How about this shape?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I am learning to identify feature of 2D shapes</dc:title>
  <dc:creator>Hannah joiner</dc:creator>
  <cp:lastModifiedBy>Hannah Joiner</cp:lastModifiedBy>
  <cp:revision>3</cp:revision>
  <dcterms:created xsi:type="dcterms:W3CDTF">2019-06-12T06:24:04Z</dcterms:created>
  <dcterms:modified xsi:type="dcterms:W3CDTF">2020-06-30T09:22:07Z</dcterms:modified>
</cp:coreProperties>
</file>