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Joiner" initials="HJ" lastIdx="1" clrIdx="0">
    <p:extLst>
      <p:ext uri="{19B8F6BF-5375-455C-9EA6-DF929625EA0E}">
        <p15:presenceInfo xmlns:p15="http://schemas.microsoft.com/office/powerpoint/2012/main" userId="S-1-5-21-350061025-2395645628-3419119869-1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5:17:25.17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C68B-657B-41B9-B78D-E2F983B57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A476D-FC55-4133-A10E-032C6BEA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F4595-CDCF-4AEA-B7B7-39B293AA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22B6-83D7-432B-A6EC-C49AFCF9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F3FB-C09F-4071-8B2C-B5522BD39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0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7DB9-3D4C-41DD-BE35-840B43D5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3F033-40CE-4E99-9A6C-BF2713519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70D6A-9BB4-433F-8863-527CFB82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F0AD3-1A54-4EF9-B6F4-9296ED65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F50F-8A9B-4BB4-B2AB-A63BB719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E4CF1-8487-4067-BF87-BF513F858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E7327-AAFB-4823-970F-B70D388EA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6C3A5-BC4A-429C-9D00-AD925835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8BBF-D18E-4DBB-A1FB-E4BE835D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61D46-FE0C-4BD1-A1C1-D9E955F4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4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031A-37F4-4B5D-9B22-1332E70B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6A40-35F4-4EFF-9500-3AA562CE7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AE74A-D3FC-448B-8462-23DE21C8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1B11-D26A-4FDC-8F25-0EDB8862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D09C3-FDFD-447E-B334-A93F3056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248E-5A35-45F2-8D82-629E6ADA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F88D7-CD83-4C59-AB72-C7CE5AF1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33445-D083-46D6-BFC2-D43707AD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159EC-1064-4EB6-9C6A-7E624C0C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1C0C-A5ED-4944-B59F-A4ADC1A3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6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3E7D-11DB-4C04-9ABA-E263C9A3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659E0-6CA3-4549-AA07-A607B3A5A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C1284-2FC6-4D21-B813-B6940FF8E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65C35-FDA2-429C-927C-B57BA64E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47AA7-9015-49E2-A92C-7AEAD01C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A10D-14E1-45B4-8FEA-906F6C2D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6F1E-0580-469E-9BA4-EAA7A6D5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E9783-AB74-4E5C-998F-26EB6E98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59A01-7744-4C83-8E11-8D33C90C3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FE15E-D051-4E57-A276-E2D6B221F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97C01-0F68-434F-941C-F27315AE0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D54F0-5C77-4F18-8F43-24B2D0D0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4AA87-6088-475F-A03D-D368E4D0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2FFE0-5B8E-46DA-87EF-AA77E6AF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5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A0C5-9D86-4BAA-93A7-7FCE4367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DD78B-4900-448E-837E-D6E30D13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52F9A-7E3B-4E29-B1F2-34F1B780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7BF44-4468-4CA0-AF9A-517FB8A8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0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43A30-3927-492D-AB82-207C62B8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EB914-B061-4837-97D5-03CFB398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77229-1248-41A4-AAE0-2E9CD877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1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F219-7B6F-4504-BE4A-A2D06CE9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224D-FA81-493B-A244-805AA8FD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EF923-A51F-463A-847E-F903737A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827E5-6935-4522-BE13-3FC98B04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7B8B0-F5C8-41A6-B0D7-3FA4F53D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213CD-7D12-466A-B0CE-507C5387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6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C1D4-2EEF-47EA-B251-4367CC0D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DA15E-5523-46EF-841B-FCF7B4CFF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B5B56-924A-4E09-833C-BAFE0AF04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C9303-739E-41BC-BF3B-2220FF41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81BD5-CF11-436D-953F-6F925CB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30E81-3B4E-4294-A30F-38AB8DD8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6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C8B22-5FE2-462D-A7A9-601D7D25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91061-13CC-47D5-A14E-5D06F20E5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06DD0-B930-46C7-A630-B27B29832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17E3-BB64-4E8B-983E-30BA108D9702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54B33-E20C-49BF-8FCE-13C815662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7BC7C-D399-45E0-B16A-9D319CDD2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5581-1B08-4647-854E-47109965A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2BHuSbt_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2BHuSbt_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3729-8AB9-44A0-818E-DEBD44B49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Week 3 Lesson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A6C07-51A8-45A9-AF4F-31E136411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Telling the time on a 24 hour clock Pt 2</a:t>
            </a:r>
          </a:p>
        </p:txBody>
      </p:sp>
    </p:spTree>
    <p:extLst>
      <p:ext uri="{BB962C8B-B14F-4D97-AF65-F5344CB8AC3E}">
        <p14:creationId xmlns:p14="http://schemas.microsoft.com/office/powerpoint/2010/main" val="257074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72F-84AB-4EF6-A28F-F0070CBD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Before you start… Warm up with your times tables. BEAT YESTERDAY!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5BC3-294E-4AC0-A728-5936610A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653209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 x 5 =</a:t>
            </a:r>
          </a:p>
          <a:p>
            <a:r>
              <a:rPr lang="en-GB" dirty="0"/>
              <a:t>2 x 5 =</a:t>
            </a:r>
          </a:p>
          <a:p>
            <a:r>
              <a:rPr lang="en-GB" dirty="0"/>
              <a:t>3 x 5 = </a:t>
            </a:r>
          </a:p>
          <a:p>
            <a:r>
              <a:rPr lang="en-GB" dirty="0"/>
              <a:t>4 x 5 =</a:t>
            </a:r>
          </a:p>
          <a:p>
            <a:r>
              <a:rPr lang="en-GB" dirty="0"/>
              <a:t>5 x 5 =</a:t>
            </a:r>
          </a:p>
          <a:p>
            <a:r>
              <a:rPr lang="en-GB" dirty="0"/>
              <a:t>6 x 5 = </a:t>
            </a:r>
          </a:p>
          <a:p>
            <a:r>
              <a:rPr lang="en-GB" dirty="0"/>
              <a:t>7 x 5 =</a:t>
            </a:r>
          </a:p>
          <a:p>
            <a:r>
              <a:rPr lang="en-GB" dirty="0"/>
              <a:t>8 x 5 =</a:t>
            </a:r>
          </a:p>
          <a:p>
            <a:r>
              <a:rPr lang="en-GB" dirty="0"/>
              <a:t>9 x 5 =</a:t>
            </a:r>
          </a:p>
          <a:p>
            <a:r>
              <a:rPr lang="en-GB" dirty="0"/>
              <a:t>10 x 5 =</a:t>
            </a:r>
          </a:p>
          <a:p>
            <a:r>
              <a:rPr lang="en-GB" dirty="0"/>
              <a:t>11 x 5 =</a:t>
            </a:r>
          </a:p>
          <a:p>
            <a:r>
              <a:rPr lang="en-GB" dirty="0"/>
              <a:t>12 x 5 =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7D1FB6-4D5E-4DF3-872C-FB0326E2D256}"/>
              </a:ext>
            </a:extLst>
          </p:cNvPr>
          <p:cNvSpPr txBox="1">
            <a:spLocks/>
          </p:cNvSpPr>
          <p:nvPr/>
        </p:nvSpPr>
        <p:spPr>
          <a:xfrm>
            <a:off x="3203713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4 =</a:t>
            </a:r>
          </a:p>
          <a:p>
            <a:r>
              <a:rPr lang="en-GB" dirty="0"/>
              <a:t>2 x 4 =</a:t>
            </a:r>
          </a:p>
          <a:p>
            <a:r>
              <a:rPr lang="en-GB" dirty="0"/>
              <a:t>3 x 4 = </a:t>
            </a:r>
          </a:p>
          <a:p>
            <a:r>
              <a:rPr lang="en-GB" dirty="0"/>
              <a:t>4 x 4 =</a:t>
            </a:r>
          </a:p>
          <a:p>
            <a:r>
              <a:rPr lang="en-GB" dirty="0"/>
              <a:t>5 x 4 =</a:t>
            </a:r>
          </a:p>
          <a:p>
            <a:r>
              <a:rPr lang="en-GB" dirty="0"/>
              <a:t>6 x 4 = </a:t>
            </a:r>
          </a:p>
          <a:p>
            <a:r>
              <a:rPr lang="en-GB" dirty="0"/>
              <a:t>7 x 4 =</a:t>
            </a:r>
          </a:p>
          <a:p>
            <a:r>
              <a:rPr lang="en-GB" dirty="0"/>
              <a:t>8 x 4 =</a:t>
            </a:r>
          </a:p>
          <a:p>
            <a:r>
              <a:rPr lang="en-GB" dirty="0"/>
              <a:t>9 x 4 =</a:t>
            </a:r>
          </a:p>
          <a:p>
            <a:r>
              <a:rPr lang="en-GB" dirty="0"/>
              <a:t>10 x 4 =</a:t>
            </a:r>
          </a:p>
          <a:p>
            <a:r>
              <a:rPr lang="en-GB" dirty="0"/>
              <a:t>11 x 4 =</a:t>
            </a:r>
          </a:p>
          <a:p>
            <a:r>
              <a:rPr lang="en-GB" dirty="0"/>
              <a:t>12 x 4 =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FE855D-7CAE-4068-9F39-ABE7B97CB44C}"/>
              </a:ext>
            </a:extLst>
          </p:cNvPr>
          <p:cNvSpPr txBox="1">
            <a:spLocks/>
          </p:cNvSpPr>
          <p:nvPr/>
        </p:nvSpPr>
        <p:spPr>
          <a:xfrm>
            <a:off x="5900530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3 =</a:t>
            </a:r>
          </a:p>
          <a:p>
            <a:r>
              <a:rPr lang="en-GB" dirty="0"/>
              <a:t>2 x 3 =</a:t>
            </a:r>
          </a:p>
          <a:p>
            <a:r>
              <a:rPr lang="en-GB" dirty="0"/>
              <a:t>3 x 3 = </a:t>
            </a:r>
          </a:p>
          <a:p>
            <a:r>
              <a:rPr lang="en-GB" dirty="0"/>
              <a:t>4 x 3 =</a:t>
            </a:r>
          </a:p>
          <a:p>
            <a:r>
              <a:rPr lang="en-GB" dirty="0"/>
              <a:t>5 x 3 =</a:t>
            </a:r>
          </a:p>
          <a:p>
            <a:r>
              <a:rPr lang="en-GB" dirty="0"/>
              <a:t>6 x 3 = </a:t>
            </a:r>
          </a:p>
          <a:p>
            <a:r>
              <a:rPr lang="en-GB" dirty="0"/>
              <a:t>7 x 3 =</a:t>
            </a:r>
          </a:p>
          <a:p>
            <a:r>
              <a:rPr lang="en-GB" dirty="0"/>
              <a:t>8 x 3 =</a:t>
            </a:r>
          </a:p>
          <a:p>
            <a:r>
              <a:rPr lang="en-GB" dirty="0"/>
              <a:t>9 x 3 =</a:t>
            </a:r>
          </a:p>
          <a:p>
            <a:r>
              <a:rPr lang="en-GB" dirty="0"/>
              <a:t>10 x 3 =</a:t>
            </a:r>
          </a:p>
          <a:p>
            <a:r>
              <a:rPr lang="en-GB" dirty="0"/>
              <a:t>11 x 3 =</a:t>
            </a:r>
          </a:p>
          <a:p>
            <a:r>
              <a:rPr lang="en-GB" dirty="0"/>
              <a:t>12 x 3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EA765-5652-49F7-B97F-5DD58FCA6269}"/>
              </a:ext>
            </a:extLst>
          </p:cNvPr>
          <p:cNvSpPr txBox="1"/>
          <p:nvPr/>
        </p:nvSpPr>
        <p:spPr>
          <a:xfrm>
            <a:off x="293204" y="5979614"/>
            <a:ext cx="11605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our rolling number song to help you….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https://www.youtube.com/watch?v=jf2BHuSbt_Y</a:t>
            </a:r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6293C3-002E-418D-8C32-B93CC0AD6A9B}"/>
              </a:ext>
            </a:extLst>
          </p:cNvPr>
          <p:cNvSpPr txBox="1">
            <a:spLocks/>
          </p:cNvSpPr>
          <p:nvPr/>
        </p:nvSpPr>
        <p:spPr>
          <a:xfrm>
            <a:off x="8332303" y="1938269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8 =</a:t>
            </a:r>
          </a:p>
          <a:p>
            <a:r>
              <a:rPr lang="en-GB" dirty="0"/>
              <a:t>2 x 8 =</a:t>
            </a:r>
          </a:p>
          <a:p>
            <a:r>
              <a:rPr lang="en-GB" dirty="0"/>
              <a:t>3 x 8 = </a:t>
            </a:r>
          </a:p>
          <a:p>
            <a:r>
              <a:rPr lang="en-GB" dirty="0"/>
              <a:t>4 x 8 =</a:t>
            </a:r>
          </a:p>
          <a:p>
            <a:r>
              <a:rPr lang="en-GB" dirty="0"/>
              <a:t>5 x 8 =</a:t>
            </a:r>
          </a:p>
          <a:p>
            <a:r>
              <a:rPr lang="en-GB" dirty="0"/>
              <a:t>6 x 8 = </a:t>
            </a:r>
          </a:p>
          <a:p>
            <a:r>
              <a:rPr lang="en-GB" dirty="0"/>
              <a:t>7 x 8 =</a:t>
            </a:r>
          </a:p>
          <a:p>
            <a:r>
              <a:rPr lang="en-GB" dirty="0"/>
              <a:t>8 x 8 =</a:t>
            </a:r>
          </a:p>
          <a:p>
            <a:r>
              <a:rPr lang="en-GB" dirty="0"/>
              <a:t>9 x 8 =</a:t>
            </a:r>
          </a:p>
          <a:p>
            <a:r>
              <a:rPr lang="en-GB" dirty="0"/>
              <a:t>10 x 8 =</a:t>
            </a:r>
          </a:p>
          <a:p>
            <a:r>
              <a:rPr lang="en-GB" dirty="0"/>
              <a:t>11 x 8 =</a:t>
            </a:r>
          </a:p>
          <a:p>
            <a:r>
              <a:rPr lang="en-GB" dirty="0"/>
              <a:t>12 x 8 =</a:t>
            </a:r>
          </a:p>
        </p:txBody>
      </p:sp>
    </p:spTree>
    <p:extLst>
      <p:ext uri="{BB962C8B-B14F-4D97-AF65-F5344CB8AC3E}">
        <p14:creationId xmlns:p14="http://schemas.microsoft.com/office/powerpoint/2010/main" val="328204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572F-84AB-4EF6-A28F-F0070CBD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Before you start… Warm up with your times tables. BEAT YESTERDAY!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55BC3-294E-4AC0-A728-5936610AE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653209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1 x 5 =5</a:t>
            </a:r>
          </a:p>
          <a:p>
            <a:r>
              <a:rPr lang="en-GB" dirty="0"/>
              <a:t>2 x 5 =10</a:t>
            </a:r>
          </a:p>
          <a:p>
            <a:r>
              <a:rPr lang="en-GB" dirty="0"/>
              <a:t>3 x 5 = 15</a:t>
            </a:r>
          </a:p>
          <a:p>
            <a:r>
              <a:rPr lang="en-GB" dirty="0"/>
              <a:t>4 x 5 =20</a:t>
            </a:r>
          </a:p>
          <a:p>
            <a:r>
              <a:rPr lang="en-GB" dirty="0"/>
              <a:t>5 x 5 =25</a:t>
            </a:r>
          </a:p>
          <a:p>
            <a:r>
              <a:rPr lang="en-GB" dirty="0"/>
              <a:t>6 x 5 = 30</a:t>
            </a:r>
          </a:p>
          <a:p>
            <a:r>
              <a:rPr lang="en-GB" dirty="0"/>
              <a:t>7 x 5 =35</a:t>
            </a:r>
          </a:p>
          <a:p>
            <a:r>
              <a:rPr lang="en-GB" dirty="0"/>
              <a:t>8 x 5 =40</a:t>
            </a:r>
          </a:p>
          <a:p>
            <a:r>
              <a:rPr lang="en-GB" dirty="0"/>
              <a:t>9 x 5 =45</a:t>
            </a:r>
          </a:p>
          <a:p>
            <a:r>
              <a:rPr lang="en-GB" dirty="0"/>
              <a:t>10 x 5 =50</a:t>
            </a:r>
          </a:p>
          <a:p>
            <a:r>
              <a:rPr lang="en-GB" dirty="0"/>
              <a:t>11 x 5 =55</a:t>
            </a:r>
          </a:p>
          <a:p>
            <a:r>
              <a:rPr lang="en-GB" dirty="0"/>
              <a:t>12 x 5 =60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7D1FB6-4D5E-4DF3-872C-FB0326E2D256}"/>
              </a:ext>
            </a:extLst>
          </p:cNvPr>
          <p:cNvSpPr txBox="1">
            <a:spLocks/>
          </p:cNvSpPr>
          <p:nvPr/>
        </p:nvSpPr>
        <p:spPr>
          <a:xfrm>
            <a:off x="3203713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4 =4</a:t>
            </a:r>
          </a:p>
          <a:p>
            <a:r>
              <a:rPr lang="en-GB" dirty="0"/>
              <a:t>2 x 4 =8</a:t>
            </a:r>
          </a:p>
          <a:p>
            <a:r>
              <a:rPr lang="en-GB" dirty="0"/>
              <a:t>3 x 4 = 12</a:t>
            </a:r>
          </a:p>
          <a:p>
            <a:r>
              <a:rPr lang="en-GB" dirty="0"/>
              <a:t>4 x 4 =16</a:t>
            </a:r>
          </a:p>
          <a:p>
            <a:r>
              <a:rPr lang="en-GB" dirty="0"/>
              <a:t>5 x 4 =20</a:t>
            </a:r>
          </a:p>
          <a:p>
            <a:r>
              <a:rPr lang="en-GB" dirty="0"/>
              <a:t>6 x 4 = 24</a:t>
            </a:r>
          </a:p>
          <a:p>
            <a:r>
              <a:rPr lang="en-GB" dirty="0"/>
              <a:t>7 x 4 =28</a:t>
            </a:r>
          </a:p>
          <a:p>
            <a:r>
              <a:rPr lang="en-GB" dirty="0"/>
              <a:t>8 x 4 =32</a:t>
            </a:r>
          </a:p>
          <a:p>
            <a:r>
              <a:rPr lang="en-GB" dirty="0"/>
              <a:t>9 x 4 =36</a:t>
            </a:r>
          </a:p>
          <a:p>
            <a:r>
              <a:rPr lang="en-GB" dirty="0"/>
              <a:t>10 x 4 =40</a:t>
            </a:r>
          </a:p>
          <a:p>
            <a:r>
              <a:rPr lang="en-GB" dirty="0"/>
              <a:t>11 x 4 =44</a:t>
            </a:r>
          </a:p>
          <a:p>
            <a:r>
              <a:rPr lang="en-GB" dirty="0"/>
              <a:t>12 x 4 =48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FE855D-7CAE-4068-9F39-ABE7B97CB44C}"/>
              </a:ext>
            </a:extLst>
          </p:cNvPr>
          <p:cNvSpPr txBox="1">
            <a:spLocks/>
          </p:cNvSpPr>
          <p:nvPr/>
        </p:nvSpPr>
        <p:spPr>
          <a:xfrm>
            <a:off x="5900530" y="1825625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3 =3</a:t>
            </a:r>
          </a:p>
          <a:p>
            <a:r>
              <a:rPr lang="en-GB" dirty="0"/>
              <a:t>2 x 3 =6</a:t>
            </a:r>
          </a:p>
          <a:p>
            <a:r>
              <a:rPr lang="en-GB" dirty="0"/>
              <a:t>3 x 3 = 9</a:t>
            </a:r>
          </a:p>
          <a:p>
            <a:r>
              <a:rPr lang="en-GB" dirty="0"/>
              <a:t>4 x 3 =12</a:t>
            </a:r>
          </a:p>
          <a:p>
            <a:r>
              <a:rPr lang="en-GB" dirty="0"/>
              <a:t>5 x 3 =15</a:t>
            </a:r>
          </a:p>
          <a:p>
            <a:r>
              <a:rPr lang="en-GB" dirty="0"/>
              <a:t>6 x 3 = 18</a:t>
            </a:r>
          </a:p>
          <a:p>
            <a:r>
              <a:rPr lang="en-GB" dirty="0"/>
              <a:t>7 x 3 =21</a:t>
            </a:r>
          </a:p>
          <a:p>
            <a:r>
              <a:rPr lang="en-GB" dirty="0"/>
              <a:t>8 x 3 =24</a:t>
            </a:r>
          </a:p>
          <a:p>
            <a:r>
              <a:rPr lang="en-GB" dirty="0"/>
              <a:t>9 x 3 =27</a:t>
            </a:r>
          </a:p>
          <a:p>
            <a:r>
              <a:rPr lang="en-GB" dirty="0"/>
              <a:t>10 x 3 =30</a:t>
            </a:r>
          </a:p>
          <a:p>
            <a:r>
              <a:rPr lang="en-GB" dirty="0"/>
              <a:t>11 x 3 =33</a:t>
            </a:r>
          </a:p>
          <a:p>
            <a:r>
              <a:rPr lang="en-GB" dirty="0"/>
              <a:t>12 x 3 =36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EA765-5652-49F7-B97F-5DD58FCA6269}"/>
              </a:ext>
            </a:extLst>
          </p:cNvPr>
          <p:cNvSpPr txBox="1"/>
          <p:nvPr/>
        </p:nvSpPr>
        <p:spPr>
          <a:xfrm>
            <a:off x="293204" y="5979614"/>
            <a:ext cx="11605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our rolling number song to help you….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https://www.youtube.com/watch?v=jf2BHuSbt_Y</a:t>
            </a:r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6293C3-002E-418D-8C32-B93CC0AD6A9B}"/>
              </a:ext>
            </a:extLst>
          </p:cNvPr>
          <p:cNvSpPr txBox="1">
            <a:spLocks/>
          </p:cNvSpPr>
          <p:nvPr/>
        </p:nvSpPr>
        <p:spPr>
          <a:xfrm>
            <a:off x="8332303" y="1938269"/>
            <a:ext cx="1653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 x 8 =8</a:t>
            </a:r>
          </a:p>
          <a:p>
            <a:r>
              <a:rPr lang="en-GB" dirty="0"/>
              <a:t>2 x 8 =16</a:t>
            </a:r>
          </a:p>
          <a:p>
            <a:r>
              <a:rPr lang="en-GB" dirty="0"/>
              <a:t>3 x 8 = 24</a:t>
            </a:r>
          </a:p>
          <a:p>
            <a:r>
              <a:rPr lang="en-GB" dirty="0"/>
              <a:t>4 x 8 =32</a:t>
            </a:r>
          </a:p>
          <a:p>
            <a:r>
              <a:rPr lang="en-GB" dirty="0"/>
              <a:t>5 x 8 =40</a:t>
            </a:r>
          </a:p>
          <a:p>
            <a:r>
              <a:rPr lang="en-GB" dirty="0"/>
              <a:t>6 x 8 = 48</a:t>
            </a:r>
          </a:p>
          <a:p>
            <a:r>
              <a:rPr lang="en-GB" dirty="0"/>
              <a:t>7 x 8 =56</a:t>
            </a:r>
          </a:p>
          <a:p>
            <a:r>
              <a:rPr lang="en-GB" dirty="0"/>
              <a:t>8 x 8 =64</a:t>
            </a:r>
          </a:p>
          <a:p>
            <a:r>
              <a:rPr lang="en-GB" dirty="0"/>
              <a:t>9 x 8 =72</a:t>
            </a:r>
          </a:p>
          <a:p>
            <a:r>
              <a:rPr lang="en-GB" dirty="0"/>
              <a:t>10 x 8 =80</a:t>
            </a:r>
          </a:p>
          <a:p>
            <a:r>
              <a:rPr lang="en-GB" dirty="0"/>
              <a:t>11 x 8 =88</a:t>
            </a:r>
          </a:p>
          <a:p>
            <a:r>
              <a:rPr lang="en-GB" dirty="0"/>
              <a:t>12 x 8 =96</a:t>
            </a:r>
          </a:p>
        </p:txBody>
      </p:sp>
    </p:spTree>
    <p:extLst>
      <p:ext uri="{BB962C8B-B14F-4D97-AF65-F5344CB8AC3E}">
        <p14:creationId xmlns:p14="http://schemas.microsoft.com/office/powerpoint/2010/main" val="54829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5474-5836-48FE-86F4-ACC5060DB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Yesterday we looked at am and pm times. Today we are going to look at times that go beyond 12.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EF66E-F121-4EE3-9F94-A3A1C4F7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30" y="1554611"/>
            <a:ext cx="2743200" cy="497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69580-8CFA-4C17-AB41-B5EA7480948C}"/>
              </a:ext>
            </a:extLst>
          </p:cNvPr>
          <p:cNvSpPr txBox="1"/>
          <p:nvPr/>
        </p:nvSpPr>
        <p:spPr>
          <a:xfrm>
            <a:off x="8282609" y="2570922"/>
            <a:ext cx="37470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watch shows 13:00. What time do you think this may be?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On a number line… which number comes before 13?</a:t>
            </a:r>
          </a:p>
        </p:txBody>
      </p:sp>
    </p:spTree>
    <p:extLst>
      <p:ext uri="{BB962C8B-B14F-4D97-AF65-F5344CB8AC3E}">
        <p14:creationId xmlns:p14="http://schemas.microsoft.com/office/powerpoint/2010/main" val="316972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3E51-3582-4CF9-85D0-72006EB9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we look at </a:t>
            </a:r>
            <a:r>
              <a:rPr lang="en-GB" dirty="0" err="1"/>
              <a:t>p.m</a:t>
            </a:r>
            <a:r>
              <a:rPr lang="en-GB" dirty="0"/>
              <a:t> times (after noon) which is after 12… the numbers go up.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1EBD4-4D09-47A8-931F-51C831DE7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12 noon</a:t>
            </a:r>
          </a:p>
          <a:p>
            <a:r>
              <a:rPr lang="en-GB" dirty="0"/>
              <a:t>1pm = 13:00</a:t>
            </a:r>
          </a:p>
          <a:p>
            <a:r>
              <a:rPr lang="en-GB" dirty="0"/>
              <a:t>2pm = 14:00</a:t>
            </a:r>
          </a:p>
          <a:p>
            <a:r>
              <a:rPr lang="en-GB" dirty="0"/>
              <a:t>3pm = 15:00</a:t>
            </a:r>
          </a:p>
          <a:p>
            <a:r>
              <a:rPr lang="en-GB" dirty="0"/>
              <a:t>4pm = 16:00</a:t>
            </a:r>
          </a:p>
          <a:p>
            <a:r>
              <a:rPr lang="en-GB" dirty="0"/>
              <a:t>5pm = 17:00</a:t>
            </a:r>
          </a:p>
          <a:p>
            <a:r>
              <a:rPr lang="en-GB" dirty="0"/>
              <a:t>6pm = 18:00</a:t>
            </a:r>
          </a:p>
          <a:p>
            <a:r>
              <a:rPr lang="en-GB" dirty="0"/>
              <a:t>7pm = 19:00</a:t>
            </a:r>
          </a:p>
          <a:p>
            <a:r>
              <a:rPr lang="en-GB" dirty="0"/>
              <a:t>8pm = 20:00</a:t>
            </a:r>
          </a:p>
          <a:p>
            <a:r>
              <a:rPr lang="en-GB" dirty="0"/>
              <a:t>9pm = 21:00</a:t>
            </a:r>
          </a:p>
          <a:p>
            <a:r>
              <a:rPr lang="en-GB" dirty="0"/>
              <a:t>10pm = 22:00</a:t>
            </a:r>
          </a:p>
          <a:p>
            <a:r>
              <a:rPr lang="en-GB" dirty="0"/>
              <a:t>11pm = 23:00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99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E267-1E5E-4C4A-8A76-07B80F78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Hannah has a boarding pass to travel to New York. She is unsure what time the plane is leaving.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7B554-E14E-4FAE-A49C-6F2FFF91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82" y="1690688"/>
            <a:ext cx="6917635" cy="37572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05AC44-29D8-4AAB-9758-ABE6E97BC09B}"/>
              </a:ext>
            </a:extLst>
          </p:cNvPr>
          <p:cNvSpPr txBox="1">
            <a:spLocks/>
          </p:cNvSpPr>
          <p:nvPr/>
        </p:nvSpPr>
        <p:spPr>
          <a:xfrm>
            <a:off x="473765" y="5447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Noon is 12… let’s count on to 16.</a:t>
            </a:r>
          </a:p>
          <a:p>
            <a:r>
              <a:rPr lang="en-GB" dirty="0"/>
              <a:t>13,14,15,16… so 4:55.</a:t>
            </a:r>
          </a:p>
        </p:txBody>
      </p:sp>
    </p:spTree>
    <p:extLst>
      <p:ext uri="{BB962C8B-B14F-4D97-AF65-F5344CB8AC3E}">
        <p14:creationId xmlns:p14="http://schemas.microsoft.com/office/powerpoint/2010/main" val="275493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B773-0FA0-4940-B762-ED437F3E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plane to Bangkok is leaving at 14:50. Let’s work out what time that will be….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1245A-D7F2-49A2-9008-AFA90E122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905" y="1558167"/>
            <a:ext cx="7076190" cy="41142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BFB2FF-A219-40E9-ADA8-A737DE23B517}"/>
              </a:ext>
            </a:extLst>
          </p:cNvPr>
          <p:cNvSpPr txBox="1">
            <a:spLocks/>
          </p:cNvSpPr>
          <p:nvPr/>
        </p:nvSpPr>
        <p:spPr>
          <a:xfrm>
            <a:off x="447260" y="56724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13, 14 = 2</a:t>
            </a:r>
          </a:p>
          <a:p>
            <a:r>
              <a:rPr lang="en-GB" dirty="0"/>
              <a:t>2:50pm</a:t>
            </a:r>
          </a:p>
        </p:txBody>
      </p:sp>
    </p:spTree>
    <p:extLst>
      <p:ext uri="{BB962C8B-B14F-4D97-AF65-F5344CB8AC3E}">
        <p14:creationId xmlns:p14="http://schemas.microsoft.com/office/powerpoint/2010/main" val="48457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8A32-BBCA-4F3C-99AA-C2E51378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Sam is flying to Singapore at 10:15 in the evening. What time would this be using a 24 hour clock?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F78C9-25B2-4DDF-BDF8-88FF4C56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54" y="2176619"/>
            <a:ext cx="5419048" cy="2504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F321B-E33C-414C-9AC3-391F10E0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690689"/>
            <a:ext cx="1651012" cy="3490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A1298-8C6E-4255-B73A-DBDDD4051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009" y="2030845"/>
            <a:ext cx="1352381" cy="25047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6B1C60-F02E-4CF4-8AB2-9FC2C8EB3705}"/>
              </a:ext>
            </a:extLst>
          </p:cNvPr>
          <p:cNvSpPr txBox="1">
            <a:spLocks/>
          </p:cNvSpPr>
          <p:nvPr/>
        </p:nvSpPr>
        <p:spPr>
          <a:xfrm>
            <a:off x="354495" y="51673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13,14,15,16,17,18,19,20,21,22 = 10</a:t>
            </a:r>
          </a:p>
          <a:p>
            <a:r>
              <a:rPr lang="en-GB" dirty="0"/>
              <a:t>22:15</a:t>
            </a:r>
          </a:p>
        </p:txBody>
      </p:sp>
    </p:spTree>
    <p:extLst>
      <p:ext uri="{BB962C8B-B14F-4D97-AF65-F5344CB8AC3E}">
        <p14:creationId xmlns:p14="http://schemas.microsoft.com/office/powerpoint/2010/main" val="415871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713</Words>
  <Application>Microsoft Office PowerPoint</Application>
  <PresentationFormat>Widescreen</PresentationFormat>
  <Paragraphs>132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Maths Week 3 Lesson 4</vt:lpstr>
      <vt:lpstr>Before you start… Warm up with your times tables. BEAT YESTERDAY!</vt:lpstr>
      <vt:lpstr>Before you start… Warm up with your times tables. BEAT YESTERDAY!</vt:lpstr>
      <vt:lpstr>Yesterday we looked at am and pm times. Today we are going to look at times that go beyond 12.</vt:lpstr>
      <vt:lpstr>When we look at p.m times (after noon) which is after 12… the numbers go up.</vt:lpstr>
      <vt:lpstr>Hannah has a boarding pass to travel to New York. She is unsure what time the plane is leaving.</vt:lpstr>
      <vt:lpstr>The plane to Bangkok is leaving at 14:50. Let’s work out what time that will be….</vt:lpstr>
      <vt:lpstr>Sam is flying to Singapore at 10:15 in the evening. What time would this be using a 24 hour clock?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3 Lesson 2</dc:title>
  <dc:creator>Hannah Joiner</dc:creator>
  <cp:lastModifiedBy>Hannah Joiner</cp:lastModifiedBy>
  <cp:revision>9</cp:revision>
  <dcterms:created xsi:type="dcterms:W3CDTF">2020-04-29T13:25:53Z</dcterms:created>
  <dcterms:modified xsi:type="dcterms:W3CDTF">2020-04-29T14:25:58Z</dcterms:modified>
</cp:coreProperties>
</file>